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FE9D5-69FC-EA4B-8F67-C4306242CD16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B8190584-2639-604C-9CA7-33CEC10FCEB6}">
      <dgm:prSet phldrT="[Text]"/>
      <dgm:spPr/>
      <dgm:t>
        <a:bodyPr/>
        <a:lstStyle/>
        <a:p>
          <a:r>
            <a:rPr lang="ca-ES" dirty="0" smtClean="0"/>
            <a:t>HIDRATACI</a:t>
          </a:r>
          <a:r>
            <a:rPr lang="ca-ES" dirty="0" smtClean="0"/>
            <a:t>ÓN</a:t>
          </a:r>
          <a:endParaRPr lang="ca-ES" dirty="0"/>
        </a:p>
      </dgm:t>
    </dgm:pt>
    <dgm:pt modelId="{CB896959-4073-9A4D-80A7-D6AD50767103}" type="parTrans" cxnId="{645717D1-C221-FE4E-851B-7E35308EB3F3}">
      <dgm:prSet/>
      <dgm:spPr/>
      <dgm:t>
        <a:bodyPr/>
        <a:lstStyle/>
        <a:p>
          <a:endParaRPr lang="ca-ES"/>
        </a:p>
      </dgm:t>
    </dgm:pt>
    <dgm:pt modelId="{AB6412AF-001C-CE41-9F8F-81FD27123626}" type="sibTrans" cxnId="{645717D1-C221-FE4E-851B-7E35308EB3F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28F823E8-7A5F-DA4E-94DB-35B41F0C3E44}">
      <dgm:prSet phldrT="[Text]"/>
      <dgm:spPr/>
      <dgm:t>
        <a:bodyPr/>
        <a:lstStyle/>
        <a:p>
          <a:r>
            <a:rPr lang="ca-ES" dirty="0" smtClean="0"/>
            <a:t>PRODUCTOS EMOLIENTES EN EL BAÑO </a:t>
          </a:r>
        </a:p>
      </dgm:t>
    </dgm:pt>
    <dgm:pt modelId="{F3C6BF96-D35C-0745-A2A3-15196E6E39FF}" type="parTrans" cxnId="{B610026B-7E5F-0B47-B5C6-9085121BFA4A}">
      <dgm:prSet/>
      <dgm:spPr/>
      <dgm:t>
        <a:bodyPr/>
        <a:lstStyle/>
        <a:p>
          <a:endParaRPr lang="ca-ES"/>
        </a:p>
      </dgm:t>
    </dgm:pt>
    <dgm:pt modelId="{7934A63A-3CE9-EE4B-81D7-DA3CC7FCB270}" type="sibTrans" cxnId="{B610026B-7E5F-0B47-B5C6-9085121BFA4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83A4F0A5-0667-424D-B4F1-C91C576F57B5}">
      <dgm:prSet phldrT="[Text]"/>
      <dgm:spPr/>
      <dgm:t>
        <a:bodyPr/>
        <a:lstStyle/>
        <a:p>
          <a:r>
            <a:rPr lang="ca-ES" dirty="0" smtClean="0"/>
            <a:t>EVITAR RASCADO Y ROCES</a:t>
          </a:r>
          <a:endParaRPr lang="ca-ES" dirty="0"/>
        </a:p>
      </dgm:t>
    </dgm:pt>
    <dgm:pt modelId="{2618A195-34D1-8843-83E4-030F76DF0B79}" type="parTrans" cxnId="{88E1313A-353B-094D-9E53-7F65F8513560}">
      <dgm:prSet/>
      <dgm:spPr/>
      <dgm:t>
        <a:bodyPr/>
        <a:lstStyle/>
        <a:p>
          <a:endParaRPr lang="ca-ES"/>
        </a:p>
      </dgm:t>
    </dgm:pt>
    <dgm:pt modelId="{70A8200D-6543-4743-BBF3-5DAA69D7E8E4}" type="sibTrans" cxnId="{88E1313A-353B-094D-9E53-7F65F851356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C31D694B-F486-7B44-B672-4D492777C452}">
      <dgm:prSet/>
      <dgm:spPr/>
      <dgm:t>
        <a:bodyPr/>
        <a:lstStyle/>
        <a:p>
          <a:r>
            <a:rPr lang="ca-ES" dirty="0" smtClean="0"/>
            <a:t>TEJIDOS NATURALES</a:t>
          </a:r>
          <a:endParaRPr lang="ca-ES" dirty="0"/>
        </a:p>
      </dgm:t>
    </dgm:pt>
    <dgm:pt modelId="{9079285F-B18F-B243-A7BD-D84D94528442}" type="parTrans" cxnId="{BA7081C1-CC89-4245-AB5C-79AB6BE33F78}">
      <dgm:prSet/>
      <dgm:spPr/>
      <dgm:t>
        <a:bodyPr/>
        <a:lstStyle/>
        <a:p>
          <a:endParaRPr lang="ca-ES"/>
        </a:p>
      </dgm:t>
    </dgm:pt>
    <dgm:pt modelId="{FD964956-87AD-2F46-B1C8-66B09AAF9CC5}" type="sibTrans" cxnId="{BA7081C1-CC89-4245-AB5C-79AB6BE33F7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D67835E3-7B71-0742-9B97-78AF3218C31C}" type="pres">
      <dgm:prSet presAssocID="{713FE9D5-69FC-EA4B-8F67-C4306242CD16}" presName="Name0" presStyleCnt="0">
        <dgm:presLayoutVars>
          <dgm:chMax val="8"/>
          <dgm:chPref val="8"/>
          <dgm:dir/>
        </dgm:presLayoutVars>
      </dgm:prSet>
      <dgm:spPr/>
    </dgm:pt>
    <dgm:pt modelId="{DE6AFDA5-62DF-FB45-8195-DFD5E04D72DA}" type="pres">
      <dgm:prSet presAssocID="{B8190584-2639-604C-9CA7-33CEC10FCEB6}" presName="parent_text_1" presStyleLbl="revTx" presStyleIdx="0" presStyleCnt="4" custScaleX="70533" custScaleY="44498" custLinFactY="-42109" custLinFactNeighborX="4065" custLinFactNeighborY="-100000">
        <dgm:presLayoutVars>
          <dgm:chMax val="0"/>
          <dgm:chPref val="0"/>
          <dgm:bulletEnabled val="1"/>
        </dgm:presLayoutVars>
      </dgm:prSet>
      <dgm:spPr/>
    </dgm:pt>
    <dgm:pt modelId="{97FAFBF1-CEE5-E842-8C7A-537C65EB3F53}" type="pres">
      <dgm:prSet presAssocID="{B8190584-2639-604C-9CA7-33CEC10FCEB6}" presName="image_accent_1" presStyleCnt="0"/>
      <dgm:spPr/>
    </dgm:pt>
    <dgm:pt modelId="{F3B770B0-99E3-5143-8552-B67625F49CA7}" type="pres">
      <dgm:prSet presAssocID="{B8190584-2639-604C-9CA7-33CEC10FCEB6}" presName="imageAccentRepeatNode" presStyleLbl="alignNode1" presStyleIdx="0" presStyleCnt="8"/>
      <dgm:spPr/>
    </dgm:pt>
    <dgm:pt modelId="{FB7FF573-6F41-E046-8230-68031FB7D099}" type="pres">
      <dgm:prSet presAssocID="{B8190584-2639-604C-9CA7-33CEC10FCEB6}" presName="accent_1" presStyleLbl="alignNode1" presStyleIdx="1" presStyleCnt="8"/>
      <dgm:spPr/>
    </dgm:pt>
    <dgm:pt modelId="{2AE73C19-950D-0142-B83B-B3408AD81381}" type="pres">
      <dgm:prSet presAssocID="{AB6412AF-001C-CE41-9F8F-81FD27123626}" presName="image_1" presStyleCnt="0"/>
      <dgm:spPr/>
    </dgm:pt>
    <dgm:pt modelId="{BEE17BE8-338C-6143-92F6-8F4357FFB3A4}" type="pres">
      <dgm:prSet presAssocID="{AB6412AF-001C-CE41-9F8F-81FD27123626}" presName="imageRepeatNode" presStyleLbl="fgImgPlace1" presStyleIdx="0" presStyleCnt="4" custScaleX="154337" custScaleY="154432" custLinFactNeighborX="-61596" custLinFactNeighborY="-47373"/>
      <dgm:spPr/>
    </dgm:pt>
    <dgm:pt modelId="{FA6A69A0-5442-4444-A0D7-DCD2FC2CAD4F}" type="pres">
      <dgm:prSet presAssocID="{28F823E8-7A5F-DA4E-94DB-35B41F0C3E44}" presName="parent_text_2" presStyleLbl="revTx" presStyleIdx="1" presStyleCnt="4" custScaleY="18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387B312-DB0D-1D4D-B5DC-5A070421209A}" type="pres">
      <dgm:prSet presAssocID="{28F823E8-7A5F-DA4E-94DB-35B41F0C3E44}" presName="image_accent_2" presStyleCnt="0"/>
      <dgm:spPr/>
    </dgm:pt>
    <dgm:pt modelId="{139F7C9A-EE75-754C-BD98-F6F8DBDF1373}" type="pres">
      <dgm:prSet presAssocID="{28F823E8-7A5F-DA4E-94DB-35B41F0C3E44}" presName="imageAccentRepeatNode" presStyleLbl="alignNode1" presStyleIdx="2" presStyleCnt="8"/>
      <dgm:spPr/>
    </dgm:pt>
    <dgm:pt modelId="{B77633E0-4CF8-6F4C-8E10-45AF4F6F0850}" type="pres">
      <dgm:prSet presAssocID="{7934A63A-3CE9-EE4B-81D7-DA3CC7FCB270}" presName="image_2" presStyleCnt="0"/>
      <dgm:spPr/>
    </dgm:pt>
    <dgm:pt modelId="{D3472435-80CE-9C40-95AE-B42BB2490378}" type="pres">
      <dgm:prSet presAssocID="{7934A63A-3CE9-EE4B-81D7-DA3CC7FCB270}" presName="imageRepeatNode" presStyleLbl="fgImgPlace1" presStyleIdx="1" presStyleCnt="4" custScaleX="189018" custScaleY="204266" custLinFactNeighborX="-13069" custLinFactNeighborY="47374"/>
      <dgm:spPr/>
    </dgm:pt>
    <dgm:pt modelId="{504E7D2A-7E85-CF41-A3EB-5C6AA0833798}" type="pres">
      <dgm:prSet presAssocID="{C31D694B-F486-7B44-B672-4D492777C452}" presName="image_accent_3" presStyleCnt="0"/>
      <dgm:spPr/>
    </dgm:pt>
    <dgm:pt modelId="{E64C4BF8-EFE6-D441-9A17-6227CE02FD8C}" type="pres">
      <dgm:prSet presAssocID="{C31D694B-F486-7B44-B672-4D492777C452}" presName="imageAccentRepeatNode" presStyleLbl="alignNode1" presStyleIdx="3" presStyleCnt="8"/>
      <dgm:spPr/>
    </dgm:pt>
    <dgm:pt modelId="{627D7428-AF2A-F540-9C2E-F1948D60F0A8}" type="pres">
      <dgm:prSet presAssocID="{C31D694B-F486-7B44-B672-4D492777C452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533FBC2-FB3D-604C-B5F4-3DEB86F71A22}" type="pres">
      <dgm:prSet presAssocID="{C31D694B-F486-7B44-B672-4D492777C452}" presName="accent_2" presStyleLbl="alignNode1" presStyleIdx="4" presStyleCnt="8"/>
      <dgm:spPr/>
    </dgm:pt>
    <dgm:pt modelId="{BFFAF8F7-F76D-344C-85B2-650FE5D57B00}" type="pres">
      <dgm:prSet presAssocID="{C31D694B-F486-7B44-B672-4D492777C452}" presName="accent_3" presStyleLbl="alignNode1" presStyleIdx="5" presStyleCnt="8"/>
      <dgm:spPr/>
    </dgm:pt>
    <dgm:pt modelId="{E65D604F-7505-6840-BED5-51942680DE72}" type="pres">
      <dgm:prSet presAssocID="{FD964956-87AD-2F46-B1C8-66B09AAF9CC5}" presName="image_3" presStyleCnt="0"/>
      <dgm:spPr/>
    </dgm:pt>
    <dgm:pt modelId="{017FB9A6-0A7F-1B4B-A102-481325D19A79}" type="pres">
      <dgm:prSet presAssocID="{FD964956-87AD-2F46-B1C8-66B09AAF9CC5}" presName="imageRepeatNode" presStyleLbl="fgImgPlace1" presStyleIdx="2" presStyleCnt="4" custScaleX="151225" custScaleY="145691" custLinFactNeighborX="-41454" custLinFactNeighborY="-3769"/>
      <dgm:spPr/>
    </dgm:pt>
    <dgm:pt modelId="{295D650A-63F7-4F4C-A1E8-53E85C9C9B43}" type="pres">
      <dgm:prSet presAssocID="{83A4F0A5-0667-424D-B4F1-C91C576F57B5}" presName="image_accent_4" presStyleCnt="0"/>
      <dgm:spPr/>
    </dgm:pt>
    <dgm:pt modelId="{7B7FDBA7-3B44-4946-9012-402CBAB9451C}" type="pres">
      <dgm:prSet presAssocID="{83A4F0A5-0667-424D-B4F1-C91C576F57B5}" presName="imageAccentRepeatNode" presStyleLbl="alignNode1" presStyleIdx="6" presStyleCnt="8"/>
      <dgm:spPr/>
    </dgm:pt>
    <dgm:pt modelId="{78FF72EF-6B68-9448-8603-3FE192B83905}" type="pres">
      <dgm:prSet presAssocID="{83A4F0A5-0667-424D-B4F1-C91C576F57B5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34E6CFF-1294-7144-85E0-1938E3E0F478}" type="pres">
      <dgm:prSet presAssocID="{83A4F0A5-0667-424D-B4F1-C91C576F57B5}" presName="accent_4" presStyleLbl="alignNode1" presStyleIdx="7" presStyleCnt="8"/>
      <dgm:spPr/>
    </dgm:pt>
    <dgm:pt modelId="{FA378F61-5D2B-4F4F-815B-C6018647E0C4}" type="pres">
      <dgm:prSet presAssocID="{70A8200D-6543-4743-BBF3-5DAA69D7E8E4}" presName="image_4" presStyleCnt="0"/>
      <dgm:spPr/>
    </dgm:pt>
    <dgm:pt modelId="{8897DACA-674E-F14D-970B-54FA0871A0B4}" type="pres">
      <dgm:prSet presAssocID="{70A8200D-6543-4743-BBF3-5DAA69D7E8E4}" presName="imageRepeatNode" presStyleLbl="fgImgPlace1" presStyleIdx="3" presStyleCnt="4" custScaleX="121076" custScaleY="122221"/>
      <dgm:spPr/>
    </dgm:pt>
  </dgm:ptLst>
  <dgm:cxnLst>
    <dgm:cxn modelId="{B610026B-7E5F-0B47-B5C6-9085121BFA4A}" srcId="{713FE9D5-69FC-EA4B-8F67-C4306242CD16}" destId="{28F823E8-7A5F-DA4E-94DB-35B41F0C3E44}" srcOrd="1" destOrd="0" parTransId="{F3C6BF96-D35C-0745-A2A3-15196E6E39FF}" sibTransId="{7934A63A-3CE9-EE4B-81D7-DA3CC7FCB270}"/>
    <dgm:cxn modelId="{88E1313A-353B-094D-9E53-7F65F8513560}" srcId="{713FE9D5-69FC-EA4B-8F67-C4306242CD16}" destId="{83A4F0A5-0667-424D-B4F1-C91C576F57B5}" srcOrd="3" destOrd="0" parTransId="{2618A195-34D1-8843-83E4-030F76DF0B79}" sibTransId="{70A8200D-6543-4743-BBF3-5DAA69D7E8E4}"/>
    <dgm:cxn modelId="{F3F75E59-DCB2-9F45-99F9-D685924AB9A5}" type="presOf" srcId="{70A8200D-6543-4743-BBF3-5DAA69D7E8E4}" destId="{8897DACA-674E-F14D-970B-54FA0871A0B4}" srcOrd="0" destOrd="0" presId="urn:microsoft.com/office/officeart/2008/layout/BubblePictureList"/>
    <dgm:cxn modelId="{F7F5D507-320F-3246-9391-08C0CEF56DAA}" type="presOf" srcId="{83A4F0A5-0667-424D-B4F1-C91C576F57B5}" destId="{78FF72EF-6B68-9448-8603-3FE192B83905}" srcOrd="0" destOrd="0" presId="urn:microsoft.com/office/officeart/2008/layout/BubblePictureList"/>
    <dgm:cxn modelId="{645717D1-C221-FE4E-851B-7E35308EB3F3}" srcId="{713FE9D5-69FC-EA4B-8F67-C4306242CD16}" destId="{B8190584-2639-604C-9CA7-33CEC10FCEB6}" srcOrd="0" destOrd="0" parTransId="{CB896959-4073-9A4D-80A7-D6AD50767103}" sibTransId="{AB6412AF-001C-CE41-9F8F-81FD27123626}"/>
    <dgm:cxn modelId="{F17D692E-4F46-7344-BB4B-FD3BEEEE296E}" type="presOf" srcId="{28F823E8-7A5F-DA4E-94DB-35B41F0C3E44}" destId="{FA6A69A0-5442-4444-A0D7-DCD2FC2CAD4F}" srcOrd="0" destOrd="0" presId="urn:microsoft.com/office/officeart/2008/layout/BubblePictureList"/>
    <dgm:cxn modelId="{6EAD118B-C8AF-0242-8E11-A288380A4937}" type="presOf" srcId="{C31D694B-F486-7B44-B672-4D492777C452}" destId="{627D7428-AF2A-F540-9C2E-F1948D60F0A8}" srcOrd="0" destOrd="0" presId="urn:microsoft.com/office/officeart/2008/layout/BubblePictureList"/>
    <dgm:cxn modelId="{5C835866-CA44-0F41-8B0A-4CBEB1BE5201}" type="presOf" srcId="{713FE9D5-69FC-EA4B-8F67-C4306242CD16}" destId="{D67835E3-7B71-0742-9B97-78AF3218C31C}" srcOrd="0" destOrd="0" presId="urn:microsoft.com/office/officeart/2008/layout/BubblePictureList"/>
    <dgm:cxn modelId="{BA7081C1-CC89-4245-AB5C-79AB6BE33F78}" srcId="{713FE9D5-69FC-EA4B-8F67-C4306242CD16}" destId="{C31D694B-F486-7B44-B672-4D492777C452}" srcOrd="2" destOrd="0" parTransId="{9079285F-B18F-B243-A7BD-D84D94528442}" sibTransId="{FD964956-87AD-2F46-B1C8-66B09AAF9CC5}"/>
    <dgm:cxn modelId="{1EB65F84-C8B7-4547-986B-C1C31624CBBA}" type="presOf" srcId="{AB6412AF-001C-CE41-9F8F-81FD27123626}" destId="{BEE17BE8-338C-6143-92F6-8F4357FFB3A4}" srcOrd="0" destOrd="0" presId="urn:microsoft.com/office/officeart/2008/layout/BubblePictureList"/>
    <dgm:cxn modelId="{AB0250B0-3BB0-B744-B105-1ED595BCE15E}" type="presOf" srcId="{7934A63A-3CE9-EE4B-81D7-DA3CC7FCB270}" destId="{D3472435-80CE-9C40-95AE-B42BB2490378}" srcOrd="0" destOrd="0" presId="urn:microsoft.com/office/officeart/2008/layout/BubblePictureList"/>
    <dgm:cxn modelId="{C254F51B-DB19-444C-AFE4-EAA79379FD68}" type="presOf" srcId="{FD964956-87AD-2F46-B1C8-66B09AAF9CC5}" destId="{017FB9A6-0A7F-1B4B-A102-481325D19A79}" srcOrd="0" destOrd="0" presId="urn:microsoft.com/office/officeart/2008/layout/BubblePictureList"/>
    <dgm:cxn modelId="{48C4586C-8159-0547-B12A-E52D010D2ECD}" type="presOf" srcId="{B8190584-2639-604C-9CA7-33CEC10FCEB6}" destId="{DE6AFDA5-62DF-FB45-8195-DFD5E04D72DA}" srcOrd="0" destOrd="0" presId="urn:microsoft.com/office/officeart/2008/layout/BubblePictureList"/>
    <dgm:cxn modelId="{0976F83C-A0F2-5D42-8F98-BF11E80AD440}" type="presParOf" srcId="{D67835E3-7B71-0742-9B97-78AF3218C31C}" destId="{DE6AFDA5-62DF-FB45-8195-DFD5E04D72DA}" srcOrd="0" destOrd="0" presId="urn:microsoft.com/office/officeart/2008/layout/BubblePictureList"/>
    <dgm:cxn modelId="{CA53756C-4C11-A846-816C-8752D85F7BBD}" type="presParOf" srcId="{D67835E3-7B71-0742-9B97-78AF3218C31C}" destId="{97FAFBF1-CEE5-E842-8C7A-537C65EB3F53}" srcOrd="1" destOrd="0" presId="urn:microsoft.com/office/officeart/2008/layout/BubblePictureList"/>
    <dgm:cxn modelId="{39623568-830E-8E46-8D55-50475CA6070B}" type="presParOf" srcId="{97FAFBF1-CEE5-E842-8C7A-537C65EB3F53}" destId="{F3B770B0-99E3-5143-8552-B67625F49CA7}" srcOrd="0" destOrd="0" presId="urn:microsoft.com/office/officeart/2008/layout/BubblePictureList"/>
    <dgm:cxn modelId="{68FA0B42-C6A4-6C4C-A247-5504A9A460EF}" type="presParOf" srcId="{D67835E3-7B71-0742-9B97-78AF3218C31C}" destId="{FB7FF573-6F41-E046-8230-68031FB7D099}" srcOrd="2" destOrd="0" presId="urn:microsoft.com/office/officeart/2008/layout/BubblePictureList"/>
    <dgm:cxn modelId="{5BFBDF66-6171-EC4C-96F2-4C0DAFE64520}" type="presParOf" srcId="{D67835E3-7B71-0742-9B97-78AF3218C31C}" destId="{2AE73C19-950D-0142-B83B-B3408AD81381}" srcOrd="3" destOrd="0" presId="urn:microsoft.com/office/officeart/2008/layout/BubblePictureList"/>
    <dgm:cxn modelId="{18E7A431-8B2C-2D4B-AFF9-F1C17C09D561}" type="presParOf" srcId="{2AE73C19-950D-0142-B83B-B3408AD81381}" destId="{BEE17BE8-338C-6143-92F6-8F4357FFB3A4}" srcOrd="0" destOrd="0" presId="urn:microsoft.com/office/officeart/2008/layout/BubblePictureList"/>
    <dgm:cxn modelId="{BB66DAEE-7D45-4A48-8354-8EE46287DC07}" type="presParOf" srcId="{D67835E3-7B71-0742-9B97-78AF3218C31C}" destId="{FA6A69A0-5442-4444-A0D7-DCD2FC2CAD4F}" srcOrd="4" destOrd="0" presId="urn:microsoft.com/office/officeart/2008/layout/BubblePictureList"/>
    <dgm:cxn modelId="{085918F4-745D-254D-A6E9-3B7018D617B4}" type="presParOf" srcId="{D67835E3-7B71-0742-9B97-78AF3218C31C}" destId="{0387B312-DB0D-1D4D-B5DC-5A070421209A}" srcOrd="5" destOrd="0" presId="urn:microsoft.com/office/officeart/2008/layout/BubblePictureList"/>
    <dgm:cxn modelId="{10D697FF-3D93-584C-B460-D54017EC2B43}" type="presParOf" srcId="{0387B312-DB0D-1D4D-B5DC-5A070421209A}" destId="{139F7C9A-EE75-754C-BD98-F6F8DBDF1373}" srcOrd="0" destOrd="0" presId="urn:microsoft.com/office/officeart/2008/layout/BubblePictureList"/>
    <dgm:cxn modelId="{D852FC82-CE7E-3248-B067-E8AF3D649AC0}" type="presParOf" srcId="{D67835E3-7B71-0742-9B97-78AF3218C31C}" destId="{B77633E0-4CF8-6F4C-8E10-45AF4F6F0850}" srcOrd="6" destOrd="0" presId="urn:microsoft.com/office/officeart/2008/layout/BubblePictureList"/>
    <dgm:cxn modelId="{9F4F6C45-48BC-A143-8798-94EE8DA512EE}" type="presParOf" srcId="{B77633E0-4CF8-6F4C-8E10-45AF4F6F0850}" destId="{D3472435-80CE-9C40-95AE-B42BB2490378}" srcOrd="0" destOrd="0" presId="urn:microsoft.com/office/officeart/2008/layout/BubblePictureList"/>
    <dgm:cxn modelId="{68287A96-BB7C-DA4D-B37C-11C67C3A2BDE}" type="presParOf" srcId="{D67835E3-7B71-0742-9B97-78AF3218C31C}" destId="{504E7D2A-7E85-CF41-A3EB-5C6AA0833798}" srcOrd="7" destOrd="0" presId="urn:microsoft.com/office/officeart/2008/layout/BubblePictureList"/>
    <dgm:cxn modelId="{C562EEAC-C3AE-3C4F-A5A3-35F44F6E0120}" type="presParOf" srcId="{504E7D2A-7E85-CF41-A3EB-5C6AA0833798}" destId="{E64C4BF8-EFE6-D441-9A17-6227CE02FD8C}" srcOrd="0" destOrd="0" presId="urn:microsoft.com/office/officeart/2008/layout/BubblePictureList"/>
    <dgm:cxn modelId="{99E4B18C-8B97-BF42-A6AF-427956269804}" type="presParOf" srcId="{D67835E3-7B71-0742-9B97-78AF3218C31C}" destId="{627D7428-AF2A-F540-9C2E-F1948D60F0A8}" srcOrd="8" destOrd="0" presId="urn:microsoft.com/office/officeart/2008/layout/BubblePictureList"/>
    <dgm:cxn modelId="{5D70FEC0-C4AC-004F-A68A-995659BF23AB}" type="presParOf" srcId="{D67835E3-7B71-0742-9B97-78AF3218C31C}" destId="{1533FBC2-FB3D-604C-B5F4-3DEB86F71A22}" srcOrd="9" destOrd="0" presId="urn:microsoft.com/office/officeart/2008/layout/BubblePictureList"/>
    <dgm:cxn modelId="{E8AB52C0-6E2C-754C-97CD-2BBD153C67EB}" type="presParOf" srcId="{D67835E3-7B71-0742-9B97-78AF3218C31C}" destId="{BFFAF8F7-F76D-344C-85B2-650FE5D57B00}" srcOrd="10" destOrd="0" presId="urn:microsoft.com/office/officeart/2008/layout/BubblePictureList"/>
    <dgm:cxn modelId="{BC222156-6242-FF4F-9E7B-B9AA70AA71F8}" type="presParOf" srcId="{D67835E3-7B71-0742-9B97-78AF3218C31C}" destId="{E65D604F-7505-6840-BED5-51942680DE72}" srcOrd="11" destOrd="0" presId="urn:microsoft.com/office/officeart/2008/layout/BubblePictureList"/>
    <dgm:cxn modelId="{31A2AF54-F005-764C-AFB7-40C1CD958F17}" type="presParOf" srcId="{E65D604F-7505-6840-BED5-51942680DE72}" destId="{017FB9A6-0A7F-1B4B-A102-481325D19A79}" srcOrd="0" destOrd="0" presId="urn:microsoft.com/office/officeart/2008/layout/BubblePictureList"/>
    <dgm:cxn modelId="{EBDA0CCA-A403-BD4C-9BD5-96A28F35BB38}" type="presParOf" srcId="{D67835E3-7B71-0742-9B97-78AF3218C31C}" destId="{295D650A-63F7-4F4C-A1E8-53E85C9C9B43}" srcOrd="12" destOrd="0" presId="urn:microsoft.com/office/officeart/2008/layout/BubblePictureList"/>
    <dgm:cxn modelId="{57B93750-B602-FB4A-923E-200DBDD8E67D}" type="presParOf" srcId="{295D650A-63F7-4F4C-A1E8-53E85C9C9B43}" destId="{7B7FDBA7-3B44-4946-9012-402CBAB9451C}" srcOrd="0" destOrd="0" presId="urn:microsoft.com/office/officeart/2008/layout/BubblePictureList"/>
    <dgm:cxn modelId="{7489F562-DF24-D048-A3E1-8C099DAF5B73}" type="presParOf" srcId="{D67835E3-7B71-0742-9B97-78AF3218C31C}" destId="{78FF72EF-6B68-9448-8603-3FE192B83905}" srcOrd="13" destOrd="0" presId="urn:microsoft.com/office/officeart/2008/layout/BubblePictureList"/>
    <dgm:cxn modelId="{9AA57AD9-E4B5-6A44-9CB4-11CF4E7422F1}" type="presParOf" srcId="{D67835E3-7B71-0742-9B97-78AF3218C31C}" destId="{434E6CFF-1294-7144-85E0-1938E3E0F478}" srcOrd="14" destOrd="0" presId="urn:microsoft.com/office/officeart/2008/layout/BubblePictureList"/>
    <dgm:cxn modelId="{2B22D101-9903-7E40-943C-DCDD7E1D16BE}" type="presParOf" srcId="{D67835E3-7B71-0742-9B97-78AF3218C31C}" destId="{FA378F61-5D2B-4F4F-815B-C6018647E0C4}" srcOrd="15" destOrd="0" presId="urn:microsoft.com/office/officeart/2008/layout/BubblePictureList"/>
    <dgm:cxn modelId="{317EC3C2-CB8F-744D-929C-47446683EF02}" type="presParOf" srcId="{FA378F61-5D2B-4F4F-815B-C6018647E0C4}" destId="{8897DACA-674E-F14D-970B-54FA0871A0B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70B0-99E3-5143-8552-B67625F49CA7}">
      <dsp:nvSpPr>
        <dsp:cNvPr id="0" name=""/>
        <dsp:cNvSpPr/>
      </dsp:nvSpPr>
      <dsp:spPr>
        <a:xfrm>
          <a:off x="1807209" y="3031288"/>
          <a:ext cx="2054096" cy="2054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FF573-6F41-E046-8230-68031FB7D099}">
      <dsp:nvSpPr>
        <dsp:cNvPr id="0" name=""/>
        <dsp:cNvSpPr/>
      </dsp:nvSpPr>
      <dsp:spPr>
        <a:xfrm>
          <a:off x="3117404" y="1518557"/>
          <a:ext cx="610051" cy="60971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17BE8-338C-6143-92F6-8F4357FFB3A4}">
      <dsp:nvSpPr>
        <dsp:cNvPr id="0" name=""/>
        <dsp:cNvSpPr/>
      </dsp:nvSpPr>
      <dsp:spPr>
        <a:xfrm>
          <a:off x="202214" y="1695860"/>
          <a:ext cx="2927895" cy="29287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9F7C9A-EE75-754C-BD98-F6F8DBDF1373}">
      <dsp:nvSpPr>
        <dsp:cNvPr id="0" name=""/>
        <dsp:cNvSpPr/>
      </dsp:nvSpPr>
      <dsp:spPr>
        <a:xfrm>
          <a:off x="4010601" y="3419615"/>
          <a:ext cx="1075097" cy="1074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472435-80CE-9C40-95AE-B42BB2490378}">
      <dsp:nvSpPr>
        <dsp:cNvPr id="0" name=""/>
        <dsp:cNvSpPr/>
      </dsp:nvSpPr>
      <dsp:spPr>
        <a:xfrm>
          <a:off x="3528191" y="3437670"/>
          <a:ext cx="1792099" cy="19368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4C4BF8-EFE6-D441-9A17-6227CE02FD8C}">
      <dsp:nvSpPr>
        <dsp:cNvPr id="0" name=""/>
        <dsp:cNvSpPr/>
      </dsp:nvSpPr>
      <dsp:spPr>
        <a:xfrm>
          <a:off x="3590172" y="1902262"/>
          <a:ext cx="1377977" cy="137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3FBC2-FB3D-604C-B5F4-3DEB86F71A22}">
      <dsp:nvSpPr>
        <dsp:cNvPr id="0" name=""/>
        <dsp:cNvSpPr/>
      </dsp:nvSpPr>
      <dsp:spPr>
        <a:xfrm>
          <a:off x="4363247" y="175335"/>
          <a:ext cx="451317" cy="45150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AF8F7-F76D-344C-85B2-650FE5D57B00}">
      <dsp:nvSpPr>
        <dsp:cNvPr id="0" name=""/>
        <dsp:cNvSpPr/>
      </dsp:nvSpPr>
      <dsp:spPr>
        <a:xfrm>
          <a:off x="4927823" y="-50675"/>
          <a:ext cx="225658" cy="22601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FB9A6-0A7F-1B4B-A102-481325D19A79}">
      <dsp:nvSpPr>
        <dsp:cNvPr id="0" name=""/>
        <dsp:cNvSpPr/>
      </dsp:nvSpPr>
      <dsp:spPr>
        <a:xfrm>
          <a:off x="2836192" y="1647102"/>
          <a:ext cx="1864563" cy="17960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7FDBA7-3B44-4946-9012-402CBAB9451C}">
      <dsp:nvSpPr>
        <dsp:cNvPr id="0" name=""/>
        <dsp:cNvSpPr/>
      </dsp:nvSpPr>
      <dsp:spPr>
        <a:xfrm>
          <a:off x="3744615" y="676154"/>
          <a:ext cx="966128" cy="966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E6CFF-1294-7144-85E0-1938E3E0F478}">
      <dsp:nvSpPr>
        <dsp:cNvPr id="0" name=""/>
        <dsp:cNvSpPr/>
      </dsp:nvSpPr>
      <dsp:spPr>
        <a:xfrm>
          <a:off x="5153482" y="4464914"/>
          <a:ext cx="338917" cy="33850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7DACA-674E-F14D-970B-54FA0871A0B4}">
      <dsp:nvSpPr>
        <dsp:cNvPr id="0" name=""/>
        <dsp:cNvSpPr/>
      </dsp:nvSpPr>
      <dsp:spPr>
        <a:xfrm>
          <a:off x="3711369" y="638434"/>
          <a:ext cx="1032621" cy="10421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6AFDA5-62DF-FB45-8195-DFD5E04D72DA}">
      <dsp:nvSpPr>
        <dsp:cNvPr id="0" name=""/>
        <dsp:cNvSpPr/>
      </dsp:nvSpPr>
      <dsp:spPr>
        <a:xfrm>
          <a:off x="348501" y="840909"/>
          <a:ext cx="2150226" cy="44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HIDRATACI</a:t>
          </a:r>
          <a:r>
            <a:rPr lang="ca-ES" sz="2800" kern="1200" dirty="0" smtClean="0"/>
            <a:t>ÓN</a:t>
          </a:r>
          <a:endParaRPr lang="ca-ES" sz="2800" kern="1200" dirty="0"/>
        </a:p>
      </dsp:txBody>
      <dsp:txXfrm>
        <a:off x="348501" y="840909"/>
        <a:ext cx="2150226" cy="441366"/>
      </dsp:txXfrm>
    </dsp:sp>
    <dsp:sp modelId="{FA6A69A0-5442-4444-A0D7-DCD2FC2CAD4F}">
      <dsp:nvSpPr>
        <dsp:cNvPr id="0" name=""/>
        <dsp:cNvSpPr/>
      </dsp:nvSpPr>
      <dsp:spPr>
        <a:xfrm>
          <a:off x="5307067" y="3092082"/>
          <a:ext cx="3048540" cy="172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PRODUCTOS EMOLIENTES EN EL BAÑO </a:t>
          </a:r>
        </a:p>
      </dsp:txBody>
      <dsp:txXfrm>
        <a:off x="5307067" y="3092082"/>
        <a:ext cx="3048540" cy="1729643"/>
      </dsp:txXfrm>
    </dsp:sp>
    <dsp:sp modelId="{627D7428-AF2A-F540-9C2E-F1948D60F0A8}">
      <dsp:nvSpPr>
        <dsp:cNvPr id="0" name=""/>
        <dsp:cNvSpPr/>
      </dsp:nvSpPr>
      <dsp:spPr>
        <a:xfrm>
          <a:off x="5194667" y="1975201"/>
          <a:ext cx="3048540" cy="123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TEJIDOS NATURALES</a:t>
          </a:r>
          <a:endParaRPr lang="ca-ES" sz="2800" kern="1200" dirty="0"/>
        </a:p>
      </dsp:txBody>
      <dsp:txXfrm>
        <a:off x="5194667" y="1975201"/>
        <a:ext cx="3048540" cy="1232785"/>
      </dsp:txXfrm>
    </dsp:sp>
    <dsp:sp modelId="{78FF72EF-6B68-9448-8603-3FE192B83905}">
      <dsp:nvSpPr>
        <dsp:cNvPr id="0" name=""/>
        <dsp:cNvSpPr/>
      </dsp:nvSpPr>
      <dsp:spPr>
        <a:xfrm>
          <a:off x="4927823" y="733170"/>
          <a:ext cx="3048540" cy="85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/>
            <a:t>EVITAR RASCADO Y ROCES</a:t>
          </a:r>
          <a:endParaRPr lang="ca-ES" sz="2800" kern="1200" dirty="0"/>
        </a:p>
      </dsp:txBody>
      <dsp:txXfrm>
        <a:off x="4927823" y="733170"/>
        <a:ext cx="3048540" cy="852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15/04/13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15/04/13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DERMATITIS AT</a:t>
            </a:r>
            <a:r>
              <a:rPr lang="ca-ES" dirty="0" smtClean="0"/>
              <a:t>ÓPICA</a:t>
            </a:r>
            <a:endParaRPr lang="ca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 </a:t>
            </a:r>
            <a:r>
              <a:rPr lang="ca-ES" dirty="0" smtClean="0"/>
              <a:t>                                   IN</a:t>
            </a:r>
            <a:r>
              <a:rPr lang="ca-ES" dirty="0" smtClean="0"/>
              <a:t>ÉS SÁNCHEZ PINA</a:t>
            </a:r>
            <a:endParaRPr lang="ca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94155"/>
            <a:ext cx="508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EVOLUCIÓN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94501"/>
            <a:ext cx="8153400" cy="4495800"/>
          </a:xfrm>
        </p:spPr>
        <p:txBody>
          <a:bodyPr/>
          <a:lstStyle/>
          <a:p>
            <a:r>
              <a:rPr lang="ca-ES" dirty="0" smtClean="0"/>
              <a:t>La dermatitis en una </a:t>
            </a:r>
            <a:r>
              <a:rPr lang="ca-ES" b="1" dirty="0" err="1" smtClean="0"/>
              <a:t>enfermedad</a:t>
            </a:r>
            <a:r>
              <a:rPr lang="ca-ES" b="1" dirty="0" smtClean="0"/>
              <a:t> </a:t>
            </a:r>
            <a:r>
              <a:rPr lang="ca-ES" b="1" dirty="0" err="1" smtClean="0"/>
              <a:t>cr</a:t>
            </a:r>
            <a:r>
              <a:rPr lang="ca-ES" b="1" dirty="0" err="1" smtClean="0"/>
              <a:t>ónica</a:t>
            </a:r>
            <a:r>
              <a:rPr lang="ca-ES" dirty="0" smtClean="0"/>
              <a:t>, </a:t>
            </a:r>
            <a:r>
              <a:rPr lang="ca-ES" dirty="0" err="1" smtClean="0"/>
              <a:t>puede</a:t>
            </a:r>
            <a:r>
              <a:rPr lang="ca-ES" dirty="0" smtClean="0"/>
              <a:t> </a:t>
            </a:r>
            <a:r>
              <a:rPr lang="ca-ES" dirty="0" err="1" smtClean="0"/>
              <a:t>desaparecer</a:t>
            </a:r>
            <a:r>
              <a:rPr lang="ca-ES" dirty="0" smtClean="0"/>
              <a:t> </a:t>
            </a:r>
            <a:r>
              <a:rPr lang="ca-ES" dirty="0" err="1" smtClean="0"/>
              <a:t>largas</a:t>
            </a:r>
            <a:r>
              <a:rPr lang="ca-ES" dirty="0" smtClean="0"/>
              <a:t> </a:t>
            </a:r>
            <a:r>
              <a:rPr lang="ca-ES" dirty="0" err="1" smtClean="0"/>
              <a:t>temporadas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depués</a:t>
            </a:r>
            <a:r>
              <a:rPr lang="ca-ES" dirty="0" smtClean="0"/>
              <a:t> </a:t>
            </a:r>
            <a:r>
              <a:rPr lang="ca-ES" dirty="0" err="1" smtClean="0"/>
              <a:t>reaparecer</a:t>
            </a:r>
            <a:r>
              <a:rPr lang="ca-ES" dirty="0" smtClean="0"/>
              <a:t> en </a:t>
            </a:r>
            <a:r>
              <a:rPr lang="ca-ES" dirty="0" err="1" smtClean="0"/>
              <a:t>cualquier</a:t>
            </a:r>
            <a:r>
              <a:rPr lang="ca-ES" dirty="0" smtClean="0"/>
              <a:t> </a:t>
            </a:r>
            <a:r>
              <a:rPr lang="ca-ES" dirty="0" err="1" smtClean="0"/>
              <a:t>momento</a:t>
            </a:r>
            <a:endParaRPr lang="ca-ES" dirty="0" smtClean="0"/>
          </a:p>
          <a:p>
            <a:r>
              <a:rPr lang="ca-ES" dirty="0" smtClean="0"/>
              <a:t>Lo </a:t>
            </a:r>
            <a:r>
              <a:rPr lang="ca-ES" dirty="0" err="1" smtClean="0"/>
              <a:t>importante</a:t>
            </a:r>
            <a:r>
              <a:rPr lang="ca-ES" dirty="0" smtClean="0"/>
              <a:t> es la </a:t>
            </a:r>
            <a:r>
              <a:rPr lang="ca-ES" dirty="0" err="1" smtClean="0"/>
              <a:t>prevención</a:t>
            </a:r>
            <a:r>
              <a:rPr lang="ca-ES" dirty="0" smtClean="0"/>
              <a:t>, </a:t>
            </a:r>
            <a:r>
              <a:rPr lang="ca-ES" b="1" dirty="0" err="1" smtClean="0"/>
              <a:t>aunque</a:t>
            </a:r>
            <a:r>
              <a:rPr lang="ca-ES" b="1" dirty="0" smtClean="0"/>
              <a:t> no </a:t>
            </a:r>
            <a:r>
              <a:rPr lang="ca-ES" b="1" dirty="0" err="1" smtClean="0"/>
              <a:t>tengas</a:t>
            </a:r>
            <a:r>
              <a:rPr lang="ca-ES" b="1" dirty="0" smtClean="0"/>
              <a:t> brotes </a:t>
            </a:r>
            <a:r>
              <a:rPr lang="ca-ES" b="1" dirty="0" err="1" smtClean="0"/>
              <a:t>y</a:t>
            </a:r>
            <a:r>
              <a:rPr lang="ca-ES" b="1" dirty="0" smtClean="0"/>
              <a:t> </a:t>
            </a:r>
            <a:r>
              <a:rPr lang="ca-ES" b="1" dirty="0" err="1" smtClean="0"/>
              <a:t>esté</a:t>
            </a:r>
            <a:r>
              <a:rPr lang="ca-ES" b="1" dirty="0" smtClean="0"/>
              <a:t> una temporada </a:t>
            </a:r>
            <a:r>
              <a:rPr lang="ca-ES" b="1" dirty="0" err="1" smtClean="0"/>
              <a:t>sin</a:t>
            </a:r>
            <a:r>
              <a:rPr lang="ca-ES" b="1" dirty="0" smtClean="0"/>
              <a:t> </a:t>
            </a:r>
            <a:r>
              <a:rPr lang="ca-ES" b="1" dirty="0" err="1" smtClean="0"/>
              <a:t>aparecer</a:t>
            </a:r>
            <a:r>
              <a:rPr lang="ca-ES" b="1" dirty="0" smtClean="0"/>
              <a:t> </a:t>
            </a:r>
            <a:r>
              <a:rPr lang="ca-ES" b="1" dirty="0" err="1" smtClean="0"/>
              <a:t>hay</a:t>
            </a:r>
            <a:r>
              <a:rPr lang="ca-ES" b="1" dirty="0" smtClean="0"/>
              <a:t> que seguir </a:t>
            </a:r>
            <a:r>
              <a:rPr lang="ca-ES" b="1" dirty="0" err="1" smtClean="0"/>
              <a:t>hidratando</a:t>
            </a:r>
            <a:r>
              <a:rPr lang="ca-ES" b="1" dirty="0" smtClean="0"/>
              <a:t> la </a:t>
            </a:r>
            <a:r>
              <a:rPr lang="ca-ES" b="1" dirty="0" err="1" smtClean="0"/>
              <a:t>piel</a:t>
            </a:r>
            <a:r>
              <a:rPr lang="ca-ES" b="1" dirty="0"/>
              <a:t> </a:t>
            </a:r>
            <a:r>
              <a:rPr lang="ca-ES" b="1" dirty="0" smtClean="0"/>
              <a:t>en </a:t>
            </a:r>
            <a:r>
              <a:rPr lang="ca-ES" b="1" dirty="0" err="1" smtClean="0"/>
              <a:t>abundancia</a:t>
            </a:r>
            <a:endParaRPr lang="ca-ES" b="1" dirty="0" smtClean="0"/>
          </a:p>
          <a:p>
            <a:r>
              <a:rPr lang="ca-ES" dirty="0" err="1" smtClean="0"/>
              <a:t>Actualemente</a:t>
            </a:r>
            <a:r>
              <a:rPr lang="ca-ES" dirty="0" smtClean="0"/>
              <a:t> la </a:t>
            </a:r>
            <a:r>
              <a:rPr lang="ca-ES" b="1" dirty="0" err="1" smtClean="0"/>
              <a:t>niña</a:t>
            </a:r>
            <a:r>
              <a:rPr lang="ca-ES" b="1" dirty="0" smtClean="0"/>
              <a:t> a </a:t>
            </a:r>
            <a:r>
              <a:rPr lang="ca-ES" b="1" dirty="0" err="1" smtClean="0"/>
              <a:t>mejorado</a:t>
            </a:r>
            <a:r>
              <a:rPr lang="ca-ES" b="1" dirty="0" smtClean="0"/>
              <a:t> </a:t>
            </a:r>
            <a:r>
              <a:rPr lang="ca-ES" b="1" dirty="0" err="1" smtClean="0"/>
              <a:t>considerablemente</a:t>
            </a:r>
            <a:r>
              <a:rPr lang="ca-ES" b="1" dirty="0" smtClean="0"/>
              <a:t> </a:t>
            </a:r>
            <a:r>
              <a:rPr lang="ca-ES" b="1" dirty="0" err="1" smtClean="0"/>
              <a:t>pero</a:t>
            </a:r>
            <a:r>
              <a:rPr lang="ca-ES" b="1" dirty="0" smtClean="0"/>
              <a:t> </a:t>
            </a:r>
            <a:r>
              <a:rPr lang="ca-ES" b="1" dirty="0" err="1" smtClean="0"/>
              <a:t>todavía</a:t>
            </a:r>
            <a:r>
              <a:rPr lang="ca-ES" b="1" dirty="0" smtClean="0"/>
              <a:t> presenta </a:t>
            </a:r>
            <a:r>
              <a:rPr lang="ca-ES" b="1" dirty="0" err="1" smtClean="0"/>
              <a:t>zonas</a:t>
            </a:r>
            <a:r>
              <a:rPr lang="ca-ES" b="1" dirty="0" smtClean="0"/>
              <a:t> </a:t>
            </a:r>
            <a:r>
              <a:rPr lang="ca-ES" b="1" dirty="0" err="1" smtClean="0"/>
              <a:t>enrrojecidas</a:t>
            </a:r>
            <a:r>
              <a:rPr lang="ca-ES" dirty="0" smtClean="0"/>
              <a:t>, </a:t>
            </a:r>
            <a:r>
              <a:rPr lang="ca-ES" dirty="0" err="1" smtClean="0"/>
              <a:t>sobretodo</a:t>
            </a:r>
            <a:r>
              <a:rPr lang="ca-ES" dirty="0" smtClean="0"/>
              <a:t> en los </a:t>
            </a:r>
            <a:r>
              <a:rPr lang="ca-ES" dirty="0" err="1" smtClean="0"/>
              <a:t>pliegues</a:t>
            </a:r>
            <a:r>
              <a:rPr lang="ca-ES" dirty="0" smtClean="0"/>
              <a:t> </a:t>
            </a:r>
            <a:r>
              <a:rPr lang="ca-ES" dirty="0" err="1" smtClean="0"/>
              <a:t>cutáneos</a:t>
            </a:r>
            <a:r>
              <a:rPr lang="ca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7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GRACIAS POR VUESTRA ATENCIÓN</a:t>
            </a:r>
            <a:endParaRPr lang="ca-E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665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CASO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533" y="1739610"/>
            <a:ext cx="8670516" cy="5077182"/>
          </a:xfrm>
        </p:spPr>
        <p:txBody>
          <a:bodyPr>
            <a:normAutofit fontScale="92500"/>
          </a:bodyPr>
          <a:lstStyle/>
          <a:p>
            <a:r>
              <a:rPr lang="ca-ES" dirty="0" err="1" smtClean="0"/>
              <a:t>Niña</a:t>
            </a:r>
            <a:r>
              <a:rPr lang="ca-ES" dirty="0" smtClean="0"/>
              <a:t> de 6 meses que </a:t>
            </a:r>
            <a:r>
              <a:rPr lang="ca-ES" dirty="0" err="1" smtClean="0"/>
              <a:t>acude</a:t>
            </a:r>
            <a:r>
              <a:rPr lang="ca-ES" dirty="0" smtClean="0"/>
              <a:t> a control del </a:t>
            </a:r>
            <a:r>
              <a:rPr lang="ca-ES" dirty="0" err="1" smtClean="0"/>
              <a:t>niño</a:t>
            </a:r>
            <a:r>
              <a:rPr lang="ca-ES" dirty="0" smtClean="0"/>
              <a:t> sano </a:t>
            </a:r>
          </a:p>
          <a:p>
            <a:r>
              <a:rPr lang="ca-ES" dirty="0" err="1" smtClean="0"/>
              <a:t>Medidas</a:t>
            </a:r>
            <a:r>
              <a:rPr lang="ca-ES" dirty="0" smtClean="0"/>
              <a:t> </a:t>
            </a:r>
            <a:r>
              <a:rPr lang="ca-ES" dirty="0" err="1" smtClean="0"/>
              <a:t>antropométricas</a:t>
            </a:r>
            <a:r>
              <a:rPr lang="ca-ES" dirty="0" smtClean="0"/>
              <a:t> en el percentil </a:t>
            </a:r>
            <a:r>
              <a:rPr lang="ca-ES" dirty="0" smtClean="0"/>
              <a:t>65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desarrollo</a:t>
            </a:r>
            <a:r>
              <a:rPr lang="ca-ES" dirty="0" smtClean="0"/>
              <a:t> psicomotor normal</a:t>
            </a:r>
            <a:endParaRPr lang="ca-ES" dirty="0" smtClean="0"/>
          </a:p>
          <a:p>
            <a:r>
              <a:rPr lang="ca-ES" b="1" dirty="0" err="1" smtClean="0"/>
              <a:t>Piel</a:t>
            </a:r>
            <a:r>
              <a:rPr lang="ca-ES" dirty="0" smtClean="0"/>
              <a:t>: gran </a:t>
            </a:r>
            <a:r>
              <a:rPr lang="ca-ES" b="1" dirty="0" err="1" smtClean="0"/>
              <a:t>descamación</a:t>
            </a:r>
            <a:r>
              <a:rPr lang="ca-ES" b="1" dirty="0" smtClean="0"/>
              <a:t> en </a:t>
            </a:r>
            <a:r>
              <a:rPr lang="ca-ES" b="1" dirty="0" err="1" smtClean="0"/>
              <a:t>diversas</a:t>
            </a:r>
            <a:r>
              <a:rPr lang="ca-ES" b="1" dirty="0" smtClean="0"/>
              <a:t> </a:t>
            </a:r>
            <a:r>
              <a:rPr lang="ca-ES" b="1" dirty="0" err="1" smtClean="0"/>
              <a:t>zonas</a:t>
            </a:r>
            <a:r>
              <a:rPr lang="ca-ES" b="1" dirty="0" smtClean="0"/>
              <a:t> </a:t>
            </a:r>
            <a:r>
              <a:rPr lang="ca-ES" dirty="0" smtClean="0"/>
              <a:t>(</a:t>
            </a:r>
            <a:r>
              <a:rPr lang="ca-ES" dirty="0" err="1" smtClean="0"/>
              <a:t>codos</a:t>
            </a:r>
            <a:r>
              <a:rPr lang="ca-ES" dirty="0" smtClean="0"/>
              <a:t>, </a:t>
            </a:r>
            <a:r>
              <a:rPr lang="ca-ES" dirty="0" err="1" smtClean="0"/>
              <a:t>angulo</a:t>
            </a:r>
            <a:r>
              <a:rPr lang="ca-ES" dirty="0" smtClean="0"/>
              <a:t> </a:t>
            </a:r>
            <a:r>
              <a:rPr lang="ca-ES" dirty="0" err="1" smtClean="0"/>
              <a:t>axilar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poplíteo</a:t>
            </a:r>
            <a:r>
              <a:rPr lang="ca-ES" dirty="0" smtClean="0"/>
              <a:t>, </a:t>
            </a:r>
            <a:r>
              <a:rPr lang="ca-ES" dirty="0" err="1" smtClean="0"/>
              <a:t>cuello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cara) </a:t>
            </a:r>
            <a:r>
              <a:rPr lang="ca-ES" b="1" dirty="0" smtClean="0"/>
              <a:t>con </a:t>
            </a:r>
            <a:r>
              <a:rPr lang="ca-ES" b="1" dirty="0" err="1" smtClean="0"/>
              <a:t>prurito</a:t>
            </a:r>
            <a:r>
              <a:rPr lang="ca-ES" b="1" dirty="0" smtClean="0"/>
              <a:t> </a:t>
            </a:r>
            <a:r>
              <a:rPr lang="ca-ES" b="1" dirty="0" err="1" smtClean="0"/>
              <a:t>intenso</a:t>
            </a:r>
            <a:r>
              <a:rPr lang="ca-ES" dirty="0" smtClean="0"/>
              <a:t>, </a:t>
            </a:r>
            <a:r>
              <a:rPr lang="ca-ES" dirty="0" err="1" smtClean="0"/>
              <a:t>también</a:t>
            </a:r>
            <a:r>
              <a:rPr lang="ca-ES" dirty="0" smtClean="0"/>
              <a:t> presenta una </a:t>
            </a:r>
            <a:r>
              <a:rPr lang="ca-ES" dirty="0" err="1" smtClean="0"/>
              <a:t>piel</a:t>
            </a:r>
            <a:r>
              <a:rPr lang="ca-ES" dirty="0" smtClean="0"/>
              <a:t> seca </a:t>
            </a:r>
            <a:r>
              <a:rPr lang="ca-ES" dirty="0" err="1" smtClean="0"/>
              <a:t>y</a:t>
            </a:r>
            <a:r>
              <a:rPr lang="ca-ES" dirty="0" smtClean="0"/>
              <a:t> descamativa</a:t>
            </a:r>
            <a:r>
              <a:rPr lang="ca-ES" dirty="0" smtClean="0"/>
              <a:t>.</a:t>
            </a:r>
          </a:p>
          <a:p>
            <a:r>
              <a:rPr lang="ca-ES" b="1" dirty="0" smtClean="0"/>
              <a:t>Gran eritema del </a:t>
            </a:r>
            <a:r>
              <a:rPr lang="ca-ES" b="1" dirty="0" err="1" smtClean="0"/>
              <a:t>pañal</a:t>
            </a:r>
            <a:endParaRPr lang="ca-ES" b="1" dirty="0" smtClean="0"/>
          </a:p>
          <a:p>
            <a:r>
              <a:rPr lang="ca-ES" b="1" dirty="0" smtClean="0"/>
              <a:t>La </a:t>
            </a:r>
            <a:r>
              <a:rPr lang="ca-ES" b="1" dirty="0" err="1" smtClean="0"/>
              <a:t>niña</a:t>
            </a:r>
            <a:r>
              <a:rPr lang="ca-ES" b="1" dirty="0" smtClean="0"/>
              <a:t> presenta esta </a:t>
            </a:r>
            <a:r>
              <a:rPr lang="ca-ES" b="1" dirty="0" err="1" smtClean="0"/>
              <a:t>descamación</a:t>
            </a:r>
            <a:r>
              <a:rPr lang="ca-ES" b="1" dirty="0" smtClean="0"/>
              <a:t> </a:t>
            </a:r>
            <a:r>
              <a:rPr lang="ca-ES" b="1" dirty="0" err="1" smtClean="0"/>
              <a:t>desde</a:t>
            </a:r>
            <a:r>
              <a:rPr lang="ca-ES" b="1" dirty="0" smtClean="0"/>
              <a:t> el </a:t>
            </a:r>
            <a:r>
              <a:rPr lang="ca-ES" b="1" dirty="0" err="1" smtClean="0"/>
              <a:t>nacimiento</a:t>
            </a:r>
            <a:r>
              <a:rPr lang="ca-ES" b="1" dirty="0" smtClean="0"/>
              <a:t> por </a:t>
            </a:r>
            <a:r>
              <a:rPr lang="ca-ES" b="1" dirty="0" err="1" smtClean="0"/>
              <a:t>eso</a:t>
            </a:r>
            <a:r>
              <a:rPr lang="ca-ES" b="1" dirty="0" smtClean="0"/>
              <a:t> no se </a:t>
            </a:r>
            <a:r>
              <a:rPr lang="ca-ES" b="1" dirty="0" err="1" smtClean="0"/>
              <a:t>sospecha</a:t>
            </a:r>
            <a:r>
              <a:rPr lang="ca-ES" b="1" dirty="0" smtClean="0"/>
              <a:t> que </a:t>
            </a:r>
            <a:r>
              <a:rPr lang="ca-ES" b="1" dirty="0" err="1" smtClean="0"/>
              <a:t>esté</a:t>
            </a:r>
            <a:r>
              <a:rPr lang="ca-ES" b="1" dirty="0" smtClean="0"/>
              <a:t> relacionada con la </a:t>
            </a:r>
            <a:r>
              <a:rPr lang="ca-ES" b="1" dirty="0" err="1" smtClean="0"/>
              <a:t>alimentación</a:t>
            </a:r>
            <a:r>
              <a:rPr lang="ca-ES" b="1" dirty="0" smtClean="0"/>
              <a:t>, se </a:t>
            </a:r>
            <a:r>
              <a:rPr lang="ca-ES" b="1" dirty="0" err="1" smtClean="0"/>
              <a:t>diagnosticó</a:t>
            </a:r>
            <a:r>
              <a:rPr lang="ca-ES" b="1" dirty="0" smtClean="0"/>
              <a:t> de dermatitis </a:t>
            </a:r>
            <a:r>
              <a:rPr lang="ca-ES" b="1" dirty="0" err="1" smtClean="0"/>
              <a:t>atópica</a:t>
            </a:r>
            <a:r>
              <a:rPr lang="ca-ES" dirty="0"/>
              <a:t> </a:t>
            </a:r>
            <a:r>
              <a:rPr lang="ca-ES" dirty="0" smtClean="0"/>
              <a:t>a los 3 meses.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532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CASO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699" y="1600199"/>
            <a:ext cx="8363349" cy="5099075"/>
          </a:xfrm>
        </p:spPr>
        <p:txBody>
          <a:bodyPr>
            <a:normAutofit lnSpcReduction="10000"/>
          </a:bodyPr>
          <a:lstStyle/>
          <a:p>
            <a:r>
              <a:rPr lang="ca-ES" sz="2800" dirty="0" err="1" smtClean="0"/>
              <a:t>Exploramos</a:t>
            </a:r>
            <a:r>
              <a:rPr lang="ca-ES" sz="2800" dirty="0" smtClean="0"/>
              <a:t> </a:t>
            </a:r>
            <a:r>
              <a:rPr lang="ca-ES" sz="2800" b="1" dirty="0" err="1" smtClean="0"/>
              <a:t>hábitos</a:t>
            </a:r>
            <a:r>
              <a:rPr lang="ca-ES" sz="2800" dirty="0" smtClean="0"/>
              <a:t>:</a:t>
            </a:r>
          </a:p>
          <a:p>
            <a:pPr lvl="1"/>
            <a:r>
              <a:rPr lang="ca-ES" sz="2800" dirty="0" smtClean="0"/>
              <a:t>La </a:t>
            </a:r>
            <a:r>
              <a:rPr lang="ca-ES" sz="2800" dirty="0" err="1" smtClean="0"/>
              <a:t>madre</a:t>
            </a:r>
            <a:r>
              <a:rPr lang="ca-ES" sz="2800" dirty="0" smtClean="0"/>
              <a:t> </a:t>
            </a:r>
            <a:r>
              <a:rPr lang="ca-ES" sz="2800" dirty="0" err="1" smtClean="0"/>
              <a:t>refiere</a:t>
            </a:r>
            <a:r>
              <a:rPr lang="ca-ES" sz="2800" dirty="0" smtClean="0"/>
              <a:t> que </a:t>
            </a:r>
            <a:r>
              <a:rPr lang="ca-ES" sz="2800" dirty="0" err="1" smtClean="0"/>
              <a:t>realiza</a:t>
            </a:r>
            <a:r>
              <a:rPr lang="ca-ES" sz="2800" dirty="0" smtClean="0"/>
              <a:t> </a:t>
            </a:r>
            <a:r>
              <a:rPr lang="ca-ES" sz="2800" b="1" dirty="0" err="1" smtClean="0"/>
              <a:t>baño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diario</a:t>
            </a:r>
            <a:r>
              <a:rPr lang="ca-ES" sz="2800" b="1" dirty="0" smtClean="0"/>
              <a:t> </a:t>
            </a:r>
            <a:r>
              <a:rPr lang="ca-ES" sz="2800" dirty="0" smtClean="0"/>
              <a:t>a la </a:t>
            </a:r>
            <a:r>
              <a:rPr lang="ca-ES" sz="2800" dirty="0" err="1" smtClean="0"/>
              <a:t>niña</a:t>
            </a:r>
            <a:r>
              <a:rPr lang="ca-ES" sz="2800" dirty="0" smtClean="0"/>
              <a:t> con </a:t>
            </a:r>
            <a:r>
              <a:rPr lang="ca-ES" sz="2800" dirty="0" err="1" smtClean="0"/>
              <a:t>jabones</a:t>
            </a:r>
            <a:r>
              <a:rPr lang="ca-ES" sz="2800" dirty="0" smtClean="0"/>
              <a:t> </a:t>
            </a:r>
            <a:r>
              <a:rPr lang="ca-ES" sz="2800" dirty="0" err="1" smtClean="0"/>
              <a:t>recomendados</a:t>
            </a:r>
            <a:r>
              <a:rPr lang="ca-ES" sz="2800" dirty="0" smtClean="0"/>
              <a:t> en el centro de </a:t>
            </a:r>
            <a:r>
              <a:rPr lang="ca-ES" sz="2800" dirty="0" err="1" smtClean="0"/>
              <a:t>salud</a:t>
            </a:r>
            <a:endParaRPr lang="ca-ES" sz="2800" dirty="0" smtClean="0"/>
          </a:p>
          <a:p>
            <a:pPr lvl="1"/>
            <a:r>
              <a:rPr lang="ca-ES" sz="2800" dirty="0" smtClean="0"/>
              <a:t>Lleva </a:t>
            </a:r>
            <a:r>
              <a:rPr lang="ca-ES" sz="2800" b="1" dirty="0" err="1" smtClean="0"/>
              <a:t>ropas</a:t>
            </a:r>
            <a:r>
              <a:rPr lang="ca-ES" sz="2800" b="1" dirty="0" smtClean="0"/>
              <a:t> de </a:t>
            </a:r>
            <a:r>
              <a:rPr lang="ca-ES" sz="2800" b="1" dirty="0" err="1" smtClean="0"/>
              <a:t>algodón</a:t>
            </a:r>
            <a:endParaRPr lang="ca-ES" sz="2800" b="1" dirty="0" smtClean="0"/>
          </a:p>
          <a:p>
            <a:pPr lvl="1"/>
            <a:r>
              <a:rPr lang="ca-ES" sz="2800" dirty="0" err="1" smtClean="0"/>
              <a:t>Alimentación</a:t>
            </a:r>
            <a:r>
              <a:rPr lang="ca-ES" sz="2800" dirty="0" smtClean="0"/>
              <a:t> con </a:t>
            </a:r>
            <a:r>
              <a:rPr lang="ca-ES" sz="2800" b="1" dirty="0" err="1" smtClean="0"/>
              <a:t>leche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hipoalergénica</a:t>
            </a:r>
            <a:r>
              <a:rPr lang="ca-ES" sz="2800" b="1" dirty="0" smtClean="0"/>
              <a:t> </a:t>
            </a:r>
            <a:r>
              <a:rPr lang="ca-ES" sz="2800" dirty="0" smtClean="0"/>
              <a:t>por </a:t>
            </a:r>
            <a:r>
              <a:rPr lang="ca-ES" sz="2800" dirty="0" err="1" smtClean="0"/>
              <a:t>recomendación</a:t>
            </a:r>
            <a:r>
              <a:rPr lang="ca-ES" sz="2800" dirty="0" smtClean="0"/>
              <a:t> del </a:t>
            </a:r>
            <a:r>
              <a:rPr lang="ca-ES" sz="2800" dirty="0" err="1" smtClean="0"/>
              <a:t>farmacéutico</a:t>
            </a:r>
            <a:endParaRPr lang="ca-ES" sz="2800" dirty="0" smtClean="0"/>
          </a:p>
          <a:p>
            <a:pPr lvl="1"/>
            <a:r>
              <a:rPr lang="ca-ES" sz="2800" dirty="0" err="1" smtClean="0"/>
              <a:t>También</a:t>
            </a:r>
            <a:r>
              <a:rPr lang="ca-ES" sz="2800" dirty="0" smtClean="0"/>
              <a:t> en </a:t>
            </a:r>
            <a:r>
              <a:rPr lang="ca-ES" sz="2800" b="1" dirty="0" err="1" smtClean="0"/>
              <a:t>tratamiento</a:t>
            </a:r>
            <a:r>
              <a:rPr lang="ca-ES" sz="2800" b="1" dirty="0" smtClean="0"/>
              <a:t> por </a:t>
            </a:r>
            <a:r>
              <a:rPr lang="ca-ES" sz="2800" b="1" dirty="0" err="1" smtClean="0"/>
              <a:t>naturópata</a:t>
            </a:r>
            <a:r>
              <a:rPr lang="ca-ES" sz="2800" b="1" dirty="0" smtClean="0"/>
              <a:t>: </a:t>
            </a:r>
            <a:r>
              <a:rPr lang="ca-ES" sz="2800" dirty="0" err="1" smtClean="0"/>
              <a:t>aceites</a:t>
            </a:r>
            <a:r>
              <a:rPr lang="ca-ES" sz="2800" dirty="0" smtClean="0"/>
              <a:t> </a:t>
            </a:r>
            <a:r>
              <a:rPr lang="ca-ES" sz="2800" dirty="0" err="1" smtClean="0"/>
              <a:t>y</a:t>
            </a:r>
            <a:r>
              <a:rPr lang="ca-ES" sz="2800" dirty="0"/>
              <a:t> </a:t>
            </a:r>
            <a:r>
              <a:rPr lang="ca-ES" sz="2800" dirty="0" err="1" smtClean="0"/>
              <a:t>gotas</a:t>
            </a:r>
            <a:r>
              <a:rPr lang="ca-ES" sz="2800" dirty="0" smtClean="0"/>
              <a:t>.</a:t>
            </a:r>
            <a:endParaRPr lang="ca-ES" sz="2800" dirty="0" smtClean="0"/>
          </a:p>
          <a:p>
            <a:pPr lvl="1"/>
            <a:r>
              <a:rPr lang="ca-ES" sz="2800" b="1" dirty="0" err="1" smtClean="0"/>
              <a:t>Hidratación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diaria</a:t>
            </a:r>
            <a:r>
              <a:rPr lang="ca-ES" sz="2800" b="1" dirty="0" smtClean="0"/>
              <a:t> </a:t>
            </a:r>
            <a:r>
              <a:rPr lang="ca-ES" sz="2800" dirty="0" smtClean="0"/>
              <a:t>de la </a:t>
            </a:r>
            <a:r>
              <a:rPr lang="ca-ES" sz="2800" dirty="0" err="1" smtClean="0"/>
              <a:t>piel</a:t>
            </a:r>
            <a:r>
              <a:rPr lang="ca-ES" sz="2800" dirty="0" smtClean="0"/>
              <a:t> </a:t>
            </a:r>
          </a:p>
          <a:p>
            <a:pPr lvl="1"/>
            <a:r>
              <a:rPr lang="ca-ES" sz="2800" b="1" dirty="0" err="1" smtClean="0"/>
              <a:t>Introducción</a:t>
            </a:r>
            <a:r>
              <a:rPr lang="ca-ES" sz="2800" b="1" dirty="0" smtClean="0"/>
              <a:t> de </a:t>
            </a:r>
            <a:r>
              <a:rPr lang="ca-ES" sz="2800" b="1" dirty="0" err="1" smtClean="0"/>
              <a:t>cereales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sin</a:t>
            </a:r>
            <a:r>
              <a:rPr lang="ca-ES" sz="2800" b="1" dirty="0" smtClean="0"/>
              <a:t> gluten </a:t>
            </a:r>
            <a:r>
              <a:rPr lang="ca-ES" sz="2800" dirty="0" err="1" smtClean="0"/>
              <a:t>sin</a:t>
            </a:r>
            <a:r>
              <a:rPr lang="ca-ES" sz="2800" dirty="0" smtClean="0"/>
              <a:t> </a:t>
            </a:r>
            <a:r>
              <a:rPr lang="ca-ES" sz="2800" dirty="0" err="1" smtClean="0"/>
              <a:t>incidencias</a:t>
            </a:r>
            <a:r>
              <a:rPr lang="ca-ES" sz="2800" dirty="0"/>
              <a:t> </a:t>
            </a:r>
            <a:r>
              <a:rPr lang="ca-ES" sz="2800" dirty="0" smtClean="0"/>
              <a:t>(</a:t>
            </a:r>
            <a:r>
              <a:rPr lang="ca-ES" sz="2800" dirty="0" err="1" smtClean="0"/>
              <a:t>aparte</a:t>
            </a:r>
            <a:r>
              <a:rPr lang="ca-ES" sz="2800" dirty="0" smtClean="0"/>
              <a:t> de las que </a:t>
            </a:r>
            <a:r>
              <a:rPr lang="ca-ES" sz="2800" dirty="0" err="1" smtClean="0"/>
              <a:t>ya</a:t>
            </a:r>
            <a:r>
              <a:rPr lang="ca-ES" sz="2800" dirty="0" smtClean="0"/>
              <a:t> </a:t>
            </a:r>
            <a:r>
              <a:rPr lang="ca-ES" sz="2800" dirty="0" err="1" smtClean="0"/>
              <a:t>tenía</a:t>
            </a:r>
            <a:r>
              <a:rPr lang="ca-ES" sz="2800" dirty="0" smtClean="0"/>
              <a:t>). 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6873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DEFINICIÓN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630" y="1879020"/>
            <a:ext cx="8270417" cy="4688559"/>
          </a:xfrm>
        </p:spPr>
        <p:txBody>
          <a:bodyPr>
            <a:normAutofit lnSpcReduction="10000"/>
          </a:bodyPr>
          <a:lstStyle/>
          <a:p>
            <a:r>
              <a:rPr lang="ca-ES" b="1" dirty="0" err="1" smtClean="0"/>
              <a:t>Enfermedad</a:t>
            </a:r>
            <a:r>
              <a:rPr lang="ca-ES" b="1" dirty="0" smtClean="0"/>
              <a:t> de la </a:t>
            </a:r>
            <a:r>
              <a:rPr lang="ca-ES" b="1" dirty="0" err="1" smtClean="0"/>
              <a:t>piel</a:t>
            </a:r>
            <a:r>
              <a:rPr lang="ca-ES" b="1" dirty="0" smtClean="0"/>
              <a:t> </a:t>
            </a:r>
            <a:r>
              <a:rPr lang="ca-ES" b="1" dirty="0" err="1" smtClean="0"/>
              <a:t>recurrente</a:t>
            </a:r>
            <a:r>
              <a:rPr lang="ca-ES" dirty="0" smtClean="0"/>
              <a:t>: lesiones, picor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sequedad</a:t>
            </a:r>
            <a:r>
              <a:rPr lang="ca-ES" dirty="0" smtClean="0"/>
              <a:t>. </a:t>
            </a:r>
            <a:r>
              <a:rPr lang="ca-ES" dirty="0" err="1" smtClean="0"/>
              <a:t>Incidencia</a:t>
            </a:r>
            <a:r>
              <a:rPr lang="ca-ES" dirty="0" smtClean="0"/>
              <a:t>: 1de cada 20 </a:t>
            </a:r>
            <a:r>
              <a:rPr lang="ca-ES" dirty="0" err="1" smtClean="0"/>
              <a:t>niños</a:t>
            </a:r>
            <a:r>
              <a:rPr lang="ca-ES" dirty="0" smtClean="0"/>
              <a:t>. </a:t>
            </a:r>
            <a:r>
              <a:rPr lang="ca-ES" b="1" dirty="0" err="1" smtClean="0"/>
              <a:t>Manifiesta</a:t>
            </a:r>
            <a:r>
              <a:rPr lang="ca-ES" b="1" dirty="0" smtClean="0"/>
              <a:t> en el primer </a:t>
            </a:r>
            <a:r>
              <a:rPr lang="ca-ES" b="1" dirty="0" err="1" smtClean="0"/>
              <a:t>año</a:t>
            </a:r>
            <a:r>
              <a:rPr lang="ca-ES" b="1" dirty="0" smtClean="0"/>
              <a:t> (2-3meses)</a:t>
            </a:r>
            <a:r>
              <a:rPr lang="ca-ES" dirty="0" smtClean="0"/>
              <a:t>, </a:t>
            </a:r>
            <a:r>
              <a:rPr lang="ca-ES" dirty="0" err="1" smtClean="0"/>
              <a:t>patrón</a:t>
            </a:r>
            <a:r>
              <a:rPr lang="ca-ES" dirty="0" smtClean="0"/>
              <a:t> de </a:t>
            </a:r>
            <a:r>
              <a:rPr lang="ca-ES" dirty="0" err="1" smtClean="0"/>
              <a:t>rascado</a:t>
            </a:r>
            <a:r>
              <a:rPr lang="ca-ES" dirty="0" smtClean="0"/>
              <a:t> </a:t>
            </a:r>
            <a:r>
              <a:rPr lang="ca-ES" dirty="0" err="1" smtClean="0"/>
              <a:t>coordinado</a:t>
            </a:r>
            <a:r>
              <a:rPr lang="ca-ES" dirty="0" smtClean="0"/>
              <a:t>.</a:t>
            </a:r>
          </a:p>
          <a:p>
            <a:r>
              <a:rPr lang="ca-ES" b="1" dirty="0" err="1" smtClean="0"/>
              <a:t>Etiología</a:t>
            </a:r>
            <a:r>
              <a:rPr lang="ca-ES" b="1" dirty="0" smtClean="0"/>
              <a:t>: </a:t>
            </a:r>
            <a:r>
              <a:rPr lang="ca-ES" b="1" dirty="0" err="1" smtClean="0"/>
              <a:t>desconocida</a:t>
            </a:r>
            <a:r>
              <a:rPr lang="ca-ES" dirty="0" smtClean="0"/>
              <a:t>. Se relaciona con la </a:t>
            </a:r>
            <a:r>
              <a:rPr lang="ca-ES" b="1" dirty="0" err="1" smtClean="0"/>
              <a:t>atopia</a:t>
            </a:r>
            <a:r>
              <a:rPr lang="ca-ES" dirty="0" smtClean="0"/>
              <a:t> que es una </a:t>
            </a:r>
            <a:r>
              <a:rPr lang="ca-ES" dirty="0" err="1" smtClean="0"/>
              <a:t>predisposición</a:t>
            </a:r>
            <a:r>
              <a:rPr lang="ca-ES" dirty="0" smtClean="0"/>
              <a:t> </a:t>
            </a:r>
            <a:r>
              <a:rPr lang="ca-ES" dirty="0" err="1" smtClean="0"/>
              <a:t>genética</a:t>
            </a:r>
            <a:r>
              <a:rPr lang="ca-ES" dirty="0" smtClean="0"/>
              <a:t> que </a:t>
            </a:r>
            <a:r>
              <a:rPr lang="ca-ES" dirty="0" err="1" smtClean="0"/>
              <a:t>hace</a:t>
            </a:r>
            <a:r>
              <a:rPr lang="ca-ES" dirty="0" smtClean="0"/>
              <a:t> que se </a:t>
            </a:r>
            <a:r>
              <a:rPr lang="ca-ES" dirty="0" err="1" smtClean="0"/>
              <a:t>reaccione</a:t>
            </a:r>
            <a:r>
              <a:rPr lang="ca-ES" dirty="0" smtClean="0"/>
              <a:t> </a:t>
            </a:r>
            <a:r>
              <a:rPr lang="ca-ES" dirty="0" err="1" smtClean="0"/>
              <a:t>exageradamente</a:t>
            </a:r>
            <a:r>
              <a:rPr lang="ca-ES" dirty="0" smtClean="0"/>
              <a:t> </a:t>
            </a:r>
            <a:r>
              <a:rPr lang="ca-ES" dirty="0" err="1" smtClean="0"/>
              <a:t>frente</a:t>
            </a:r>
            <a:r>
              <a:rPr lang="ca-ES" dirty="0" smtClean="0"/>
              <a:t> a </a:t>
            </a:r>
            <a:r>
              <a:rPr lang="ca-ES" dirty="0" err="1" smtClean="0"/>
              <a:t>sustancias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estímulos</a:t>
            </a:r>
            <a:r>
              <a:rPr lang="ca-ES" dirty="0" smtClean="0"/>
              <a:t> </a:t>
            </a:r>
            <a:r>
              <a:rPr lang="ca-ES" dirty="0" err="1" smtClean="0"/>
              <a:t>ambientales</a:t>
            </a:r>
            <a:r>
              <a:rPr lang="ca-ES" dirty="0" smtClean="0"/>
              <a:t>.</a:t>
            </a:r>
          </a:p>
          <a:p>
            <a:r>
              <a:rPr lang="ca-ES" dirty="0" smtClean="0"/>
              <a:t>La </a:t>
            </a:r>
            <a:r>
              <a:rPr lang="ca-ES" dirty="0" err="1" smtClean="0"/>
              <a:t>atopia</a:t>
            </a:r>
            <a:r>
              <a:rPr lang="ca-ES" dirty="0" smtClean="0"/>
              <a:t> </a:t>
            </a:r>
            <a:r>
              <a:rPr lang="ca-ES" dirty="0" err="1" smtClean="0"/>
              <a:t>puede</a:t>
            </a:r>
            <a:r>
              <a:rPr lang="ca-ES" dirty="0" smtClean="0"/>
              <a:t> </a:t>
            </a:r>
            <a:r>
              <a:rPr lang="ca-ES" dirty="0" err="1" smtClean="0"/>
              <a:t>manifestarse</a:t>
            </a:r>
            <a:r>
              <a:rPr lang="ca-ES" dirty="0" smtClean="0"/>
              <a:t> en la </a:t>
            </a:r>
            <a:r>
              <a:rPr lang="ca-ES" dirty="0" err="1" smtClean="0"/>
              <a:t>piel</a:t>
            </a:r>
            <a:r>
              <a:rPr lang="ca-ES" dirty="0" smtClean="0"/>
              <a:t>, a. </a:t>
            </a:r>
            <a:r>
              <a:rPr lang="en-US" dirty="0" smtClean="0"/>
              <a:t>D</a:t>
            </a:r>
            <a:r>
              <a:rPr lang="ca-ES" dirty="0" err="1" smtClean="0"/>
              <a:t>igestiv</a:t>
            </a:r>
            <a:r>
              <a:rPr lang="ca-ES" dirty="0" smtClean="0"/>
              <a:t> </a:t>
            </a:r>
            <a:r>
              <a:rPr lang="ca-ES" dirty="0" err="1" smtClean="0"/>
              <a:t>a.respiratorio</a:t>
            </a:r>
            <a:r>
              <a:rPr lang="ca-ES" dirty="0" smtClean="0"/>
              <a:t>. </a:t>
            </a:r>
            <a:r>
              <a:rPr lang="ca-ES" dirty="0" err="1" smtClean="0"/>
              <a:t>Dematitis</a:t>
            </a:r>
            <a:r>
              <a:rPr lang="ca-ES" dirty="0" smtClean="0"/>
              <a:t> </a:t>
            </a:r>
            <a:r>
              <a:rPr lang="ca-ES" dirty="0" err="1" smtClean="0"/>
              <a:t>atópica</a:t>
            </a:r>
            <a:r>
              <a:rPr lang="ca-ES" dirty="0" smtClean="0"/>
              <a:t> es una </a:t>
            </a:r>
            <a:r>
              <a:rPr lang="ca-ES" dirty="0" err="1" smtClean="0"/>
              <a:t>atopia</a:t>
            </a:r>
            <a:r>
              <a:rPr lang="ca-ES" dirty="0" smtClean="0"/>
              <a:t> en la </a:t>
            </a:r>
            <a:r>
              <a:rPr lang="ca-ES" dirty="0" err="1" smtClean="0"/>
              <a:t>piel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2770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DEFINICIÓN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8824" y="1755100"/>
            <a:ext cx="4436590" cy="4920902"/>
          </a:xfrm>
        </p:spPr>
        <p:txBody>
          <a:bodyPr>
            <a:normAutofit fontScale="85000" lnSpcReduction="20000"/>
          </a:bodyPr>
          <a:lstStyle/>
          <a:p>
            <a:r>
              <a:rPr lang="ca-ES" b="1" dirty="0" err="1" smtClean="0"/>
              <a:t>Periodos</a:t>
            </a:r>
            <a:r>
              <a:rPr lang="ca-ES" b="1" dirty="0" smtClean="0"/>
              <a:t> </a:t>
            </a:r>
            <a:r>
              <a:rPr lang="ca-ES" b="1" dirty="0" err="1" smtClean="0"/>
              <a:t>y</a:t>
            </a:r>
            <a:r>
              <a:rPr lang="ca-ES" b="1" dirty="0" smtClean="0"/>
              <a:t> fases</a:t>
            </a:r>
          </a:p>
          <a:p>
            <a:pPr lvl="1"/>
            <a:r>
              <a:rPr lang="ca-ES" dirty="0" smtClean="0"/>
              <a:t>Fase del </a:t>
            </a:r>
            <a:r>
              <a:rPr lang="ca-ES" b="1" dirty="0" err="1" smtClean="0"/>
              <a:t>lactante</a:t>
            </a:r>
            <a:r>
              <a:rPr lang="ca-ES" b="1" dirty="0" smtClean="0"/>
              <a:t>: </a:t>
            </a:r>
            <a:r>
              <a:rPr lang="ca-ES" dirty="0" err="1" smtClean="0"/>
              <a:t>enrrojecimiento</a:t>
            </a:r>
            <a:r>
              <a:rPr lang="ca-ES" dirty="0" smtClean="0"/>
              <a:t> </a:t>
            </a:r>
            <a:r>
              <a:rPr lang="ca-ES" dirty="0" err="1" smtClean="0"/>
              <a:t>h</a:t>
            </a:r>
            <a:r>
              <a:rPr lang="ca-ES" dirty="0" err="1" smtClean="0"/>
              <a:t>úmedo</a:t>
            </a:r>
            <a:endParaRPr lang="ca-ES" dirty="0" smtClean="0"/>
          </a:p>
          <a:p>
            <a:pPr lvl="1"/>
            <a:r>
              <a:rPr lang="ca-ES" dirty="0" smtClean="0"/>
              <a:t>Fase </a:t>
            </a:r>
            <a:r>
              <a:rPr lang="ca-ES" b="1" dirty="0" smtClean="0"/>
              <a:t>infanti</a:t>
            </a:r>
            <a:r>
              <a:rPr lang="ca-ES" dirty="0" smtClean="0"/>
              <a:t>l: lesiones de </a:t>
            </a:r>
            <a:r>
              <a:rPr lang="ca-ES" dirty="0" err="1" smtClean="0"/>
              <a:t>rascado</a:t>
            </a:r>
            <a:r>
              <a:rPr lang="ca-ES" dirty="0" smtClean="0"/>
              <a:t> en </a:t>
            </a:r>
            <a:r>
              <a:rPr lang="ca-ES" dirty="0" err="1" smtClean="0"/>
              <a:t>pliegues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cuero</a:t>
            </a:r>
            <a:r>
              <a:rPr lang="ca-ES" dirty="0" smtClean="0"/>
              <a:t> </a:t>
            </a:r>
            <a:r>
              <a:rPr lang="ca-ES" dirty="0" err="1" smtClean="0"/>
              <a:t>cabelludo</a:t>
            </a:r>
            <a:r>
              <a:rPr lang="ca-ES" dirty="0" smtClean="0"/>
              <a:t>.</a:t>
            </a:r>
          </a:p>
          <a:p>
            <a:pPr lvl="1"/>
            <a:r>
              <a:rPr lang="ca-ES" dirty="0" smtClean="0"/>
              <a:t>Fase </a:t>
            </a:r>
            <a:r>
              <a:rPr lang="ca-ES" b="1" dirty="0" err="1" smtClean="0"/>
              <a:t>adolescente</a:t>
            </a:r>
            <a:r>
              <a:rPr lang="ca-ES" b="1" dirty="0" smtClean="0"/>
              <a:t> </a:t>
            </a:r>
            <a:r>
              <a:rPr lang="ca-ES" b="1" dirty="0" err="1" smtClean="0"/>
              <a:t>y</a:t>
            </a:r>
            <a:r>
              <a:rPr lang="ca-ES" b="1" dirty="0" smtClean="0"/>
              <a:t> </a:t>
            </a:r>
            <a:r>
              <a:rPr lang="ca-ES" b="1" dirty="0" err="1" smtClean="0"/>
              <a:t>adulto</a:t>
            </a:r>
            <a:r>
              <a:rPr lang="ca-ES" dirty="0" smtClean="0"/>
              <a:t>: </a:t>
            </a:r>
            <a:r>
              <a:rPr lang="ca-ES" dirty="0" err="1" smtClean="0"/>
              <a:t>piel</a:t>
            </a:r>
            <a:r>
              <a:rPr lang="ca-ES" dirty="0" smtClean="0"/>
              <a:t> dura </a:t>
            </a:r>
            <a:r>
              <a:rPr lang="ca-ES" dirty="0" err="1" smtClean="0"/>
              <a:t>y</a:t>
            </a:r>
            <a:r>
              <a:rPr lang="ca-ES" dirty="0" smtClean="0"/>
              <a:t> de </a:t>
            </a:r>
            <a:r>
              <a:rPr lang="ca-ES" dirty="0" err="1" smtClean="0"/>
              <a:t>aspecto</a:t>
            </a:r>
            <a:r>
              <a:rPr lang="ca-ES" dirty="0" smtClean="0"/>
              <a:t> </a:t>
            </a:r>
            <a:r>
              <a:rPr lang="ca-ES" dirty="0" err="1" smtClean="0"/>
              <a:t>sucio</a:t>
            </a:r>
            <a:r>
              <a:rPr lang="ca-ES" dirty="0" smtClean="0"/>
              <a:t>, por las lesiones de </a:t>
            </a:r>
            <a:r>
              <a:rPr lang="ca-ES" dirty="0" err="1" smtClean="0"/>
              <a:t>repetici</a:t>
            </a:r>
            <a:r>
              <a:rPr lang="ca-ES" dirty="0" err="1" smtClean="0"/>
              <a:t>ón</a:t>
            </a:r>
            <a:r>
              <a:rPr lang="ca-ES" dirty="0" smtClean="0"/>
              <a:t>.</a:t>
            </a:r>
            <a:endParaRPr lang="ca-ES" dirty="0" smtClean="0"/>
          </a:p>
          <a:p>
            <a:r>
              <a:rPr lang="ca-ES" b="1" dirty="0" err="1" smtClean="0"/>
              <a:t>Estigmas</a:t>
            </a:r>
            <a:r>
              <a:rPr lang="ca-ES" dirty="0" smtClean="0"/>
              <a:t> de la dermatitis </a:t>
            </a:r>
            <a:r>
              <a:rPr lang="ca-ES" dirty="0" err="1" smtClean="0"/>
              <a:t>at</a:t>
            </a:r>
            <a:r>
              <a:rPr lang="ca-ES" dirty="0" err="1" smtClean="0"/>
              <a:t>ópica</a:t>
            </a:r>
            <a:endParaRPr lang="ca-ES" dirty="0" smtClean="0"/>
          </a:p>
          <a:p>
            <a:pPr lvl="1"/>
            <a:r>
              <a:rPr lang="ca-ES" b="1" dirty="0" smtClean="0"/>
              <a:t>Doble </a:t>
            </a:r>
            <a:r>
              <a:rPr lang="ca-ES" b="1" dirty="0" err="1" smtClean="0"/>
              <a:t>pliegue</a:t>
            </a:r>
            <a:r>
              <a:rPr lang="ca-ES" b="1" dirty="0" smtClean="0"/>
              <a:t> en el </a:t>
            </a:r>
            <a:r>
              <a:rPr lang="ca-ES" b="1" dirty="0" err="1" smtClean="0"/>
              <a:t>párpado</a:t>
            </a:r>
            <a:r>
              <a:rPr lang="ca-ES" b="1" dirty="0" smtClean="0"/>
              <a:t> inferior</a:t>
            </a:r>
          </a:p>
          <a:p>
            <a:pPr lvl="1"/>
            <a:r>
              <a:rPr lang="ca-ES" b="1" dirty="0" err="1" smtClean="0"/>
              <a:t>Lengua</a:t>
            </a:r>
            <a:r>
              <a:rPr lang="ca-ES" b="1" dirty="0" smtClean="0"/>
              <a:t> </a:t>
            </a:r>
            <a:r>
              <a:rPr lang="ca-ES" b="1" dirty="0" err="1" smtClean="0"/>
              <a:t>geográfica</a:t>
            </a:r>
            <a:endParaRPr lang="ca-ES" b="1" dirty="0" smtClean="0"/>
          </a:p>
          <a:p>
            <a:pPr lvl="1"/>
            <a:r>
              <a:rPr lang="ca-ES" b="1" dirty="0" smtClean="0"/>
              <a:t>Pitiriasis alba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14" y="228600"/>
            <a:ext cx="2232582" cy="1906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96" y="282542"/>
            <a:ext cx="2781604" cy="187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04" y="2351320"/>
            <a:ext cx="2507096" cy="1592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96" y="4228648"/>
            <a:ext cx="2539704" cy="224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107" y="4532538"/>
            <a:ext cx="2246893" cy="1944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691" y="2351320"/>
            <a:ext cx="2331177" cy="21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7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DEFINICI</a:t>
            </a:r>
            <a:r>
              <a:rPr lang="ca-ES" dirty="0" smtClean="0"/>
              <a:t>ÓN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912" y="1940980"/>
            <a:ext cx="4305792" cy="4394250"/>
          </a:xfrm>
        </p:spPr>
        <p:txBody>
          <a:bodyPr>
            <a:normAutofit lnSpcReduction="10000"/>
          </a:bodyPr>
          <a:lstStyle/>
          <a:p>
            <a:r>
              <a:rPr lang="ca-ES" b="1" dirty="0"/>
              <a:t>Recurrente: fases </a:t>
            </a:r>
            <a:r>
              <a:rPr lang="ca-ES" b="1" dirty="0" err="1"/>
              <a:t>sin</a:t>
            </a:r>
            <a:r>
              <a:rPr lang="ca-ES" b="1" dirty="0"/>
              <a:t> </a:t>
            </a:r>
            <a:r>
              <a:rPr lang="ca-ES" b="1" dirty="0" err="1"/>
              <a:t>enfermedad</a:t>
            </a:r>
            <a:r>
              <a:rPr lang="ca-ES" b="1" dirty="0"/>
              <a:t> </a:t>
            </a:r>
            <a:r>
              <a:rPr lang="ca-ES" b="1" dirty="0" err="1"/>
              <a:t>y</a:t>
            </a:r>
            <a:r>
              <a:rPr lang="ca-ES" b="1" dirty="0"/>
              <a:t> brotes</a:t>
            </a:r>
            <a:r>
              <a:rPr lang="ca-ES" dirty="0"/>
              <a:t>. Los brotes </a:t>
            </a:r>
            <a:r>
              <a:rPr lang="ca-ES" dirty="0" err="1"/>
              <a:t>pueden</a:t>
            </a:r>
            <a:r>
              <a:rPr lang="ca-ES" dirty="0"/>
              <a:t> ser </a:t>
            </a:r>
            <a:r>
              <a:rPr lang="ca-ES" dirty="0" err="1"/>
              <a:t>causados</a:t>
            </a:r>
            <a:r>
              <a:rPr lang="ca-ES" dirty="0"/>
              <a:t> por </a:t>
            </a:r>
            <a:r>
              <a:rPr lang="ca-ES" dirty="0" err="1"/>
              <a:t>estrés</a:t>
            </a:r>
            <a:r>
              <a:rPr lang="ca-ES" dirty="0"/>
              <a:t>, </a:t>
            </a:r>
            <a:r>
              <a:rPr lang="ca-ES" dirty="0" err="1"/>
              <a:t>cambios</a:t>
            </a:r>
            <a:r>
              <a:rPr lang="ca-ES" dirty="0"/>
              <a:t> </a:t>
            </a:r>
            <a:r>
              <a:rPr lang="ca-ES" dirty="0" err="1"/>
              <a:t>ambientales</a:t>
            </a:r>
            <a:r>
              <a:rPr lang="ca-ES" dirty="0"/>
              <a:t>, </a:t>
            </a:r>
            <a:r>
              <a:rPr lang="ca-ES" dirty="0" err="1"/>
              <a:t>cambios</a:t>
            </a:r>
            <a:r>
              <a:rPr lang="ca-ES" dirty="0"/>
              <a:t> </a:t>
            </a:r>
            <a:r>
              <a:rPr lang="ca-ES" dirty="0" err="1"/>
              <a:t>hormonales,etc</a:t>
            </a:r>
            <a:r>
              <a:rPr lang="ca-ES" dirty="0"/>
              <a:t>.</a:t>
            </a:r>
          </a:p>
          <a:p>
            <a:r>
              <a:rPr lang="ca-ES" dirty="0"/>
              <a:t>La </a:t>
            </a:r>
            <a:r>
              <a:rPr lang="ca-ES" b="1" dirty="0" err="1"/>
              <a:t>complicación</a:t>
            </a:r>
            <a:r>
              <a:rPr lang="ca-ES" dirty="0"/>
              <a:t> </a:t>
            </a:r>
            <a:r>
              <a:rPr lang="ca-ES" dirty="0" err="1"/>
              <a:t>más</a:t>
            </a:r>
            <a:r>
              <a:rPr lang="ca-ES" dirty="0"/>
              <a:t> </a:t>
            </a:r>
            <a:r>
              <a:rPr lang="ca-ES" dirty="0" err="1"/>
              <a:t>frecuentes</a:t>
            </a:r>
            <a:r>
              <a:rPr lang="ca-ES" dirty="0"/>
              <a:t>: </a:t>
            </a:r>
            <a:r>
              <a:rPr lang="ca-ES" b="1" dirty="0"/>
              <a:t>infecciones</a:t>
            </a:r>
            <a:r>
              <a:rPr lang="ca-ES" dirty="0"/>
              <a:t> de la </a:t>
            </a:r>
            <a:r>
              <a:rPr lang="ca-ES" dirty="0" err="1" smtClean="0"/>
              <a:t>piel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las </a:t>
            </a:r>
            <a:r>
              <a:rPr lang="ca-ES" b="1" dirty="0" smtClean="0"/>
              <a:t>lesiones por </a:t>
            </a:r>
            <a:r>
              <a:rPr lang="ca-ES" b="1" dirty="0" err="1" smtClean="0"/>
              <a:t>rascado</a:t>
            </a:r>
            <a:r>
              <a:rPr lang="ca-ES" b="1" dirty="0" smtClean="0"/>
              <a:t>.</a:t>
            </a:r>
            <a:endParaRPr lang="ca-ES" b="1" dirty="0"/>
          </a:p>
          <a:p>
            <a:endParaRPr lang="ca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4" y="1657829"/>
            <a:ext cx="1724860" cy="279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44" y="3525904"/>
            <a:ext cx="2664183" cy="2635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3198" y="1658276"/>
            <a:ext cx="2028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Dermatitis </a:t>
            </a:r>
            <a:r>
              <a:rPr lang="ca-ES" dirty="0" err="1" smtClean="0"/>
              <a:t>sobreinfectada</a:t>
            </a:r>
            <a:r>
              <a:rPr lang="ca-ES" dirty="0" smtClean="0"/>
              <a:t> con herpes simple</a:t>
            </a:r>
            <a:endParaRPr lang="ca-ES" dirty="0"/>
          </a:p>
        </p:txBody>
      </p:sp>
      <p:sp>
        <p:nvSpPr>
          <p:cNvPr id="7" name="TextBox 6"/>
          <p:cNvSpPr txBox="1"/>
          <p:nvPr/>
        </p:nvSpPr>
        <p:spPr>
          <a:xfrm>
            <a:off x="6598083" y="6335230"/>
            <a:ext cx="227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Lesiones por </a:t>
            </a:r>
            <a:r>
              <a:rPr lang="ca-ES" dirty="0" err="1" smtClean="0"/>
              <a:t>rascado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5587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TRATAMIENTO</a:t>
            </a:r>
            <a:endParaRPr lang="ca-E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4231411"/>
              </p:ext>
            </p:extLst>
          </p:nvPr>
        </p:nvGraphicFramePr>
        <p:xfrm>
          <a:off x="185862" y="1219200"/>
          <a:ext cx="8580186" cy="547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0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CONSEJOS DE SALUD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85" y="1657382"/>
            <a:ext cx="8479079" cy="5003126"/>
          </a:xfrm>
        </p:spPr>
        <p:txBody>
          <a:bodyPr>
            <a:normAutofit fontScale="92500" lnSpcReduction="20000"/>
          </a:bodyPr>
          <a:lstStyle/>
          <a:p>
            <a:r>
              <a:rPr lang="ca-ES" dirty="0" err="1" smtClean="0"/>
              <a:t>Hidrataci</a:t>
            </a:r>
            <a:r>
              <a:rPr lang="ca-ES" dirty="0" err="1" smtClean="0"/>
              <a:t>ó</a:t>
            </a:r>
            <a:r>
              <a:rPr lang="ca-ES" dirty="0" err="1" smtClean="0"/>
              <a:t>n</a:t>
            </a:r>
            <a:r>
              <a:rPr lang="ca-ES" dirty="0" smtClean="0"/>
              <a:t>: a ser </a:t>
            </a:r>
            <a:r>
              <a:rPr lang="ca-ES" dirty="0" err="1" smtClean="0"/>
              <a:t>posible</a:t>
            </a:r>
            <a:r>
              <a:rPr lang="ca-ES" dirty="0" smtClean="0"/>
              <a:t> </a:t>
            </a:r>
            <a:r>
              <a:rPr lang="ca-ES" dirty="0" err="1" smtClean="0"/>
              <a:t>m</a:t>
            </a:r>
            <a:r>
              <a:rPr lang="ca-ES" dirty="0" err="1" smtClean="0"/>
              <a:t>í</a:t>
            </a:r>
            <a:r>
              <a:rPr lang="ca-ES" dirty="0" err="1" smtClean="0"/>
              <a:t>nimo</a:t>
            </a:r>
            <a:r>
              <a:rPr lang="ca-ES" dirty="0" smtClean="0"/>
              <a:t> 2veces/</a:t>
            </a:r>
            <a:r>
              <a:rPr lang="ca-ES" dirty="0" err="1" smtClean="0"/>
              <a:t>d</a:t>
            </a:r>
            <a:r>
              <a:rPr lang="ca-ES" dirty="0" err="1" smtClean="0"/>
              <a:t>ía</a:t>
            </a:r>
            <a:r>
              <a:rPr lang="ca-ES" dirty="0"/>
              <a:t> </a:t>
            </a:r>
            <a:r>
              <a:rPr lang="ca-ES" dirty="0" smtClean="0"/>
              <a:t>(M/</a:t>
            </a:r>
            <a:r>
              <a:rPr lang="ca-ES" dirty="0" err="1" smtClean="0"/>
              <a:t>N</a:t>
            </a:r>
            <a:r>
              <a:rPr lang="ca-ES" dirty="0" smtClean="0"/>
              <a:t>)</a:t>
            </a:r>
            <a:endParaRPr lang="ca-ES" dirty="0" smtClean="0"/>
          </a:p>
          <a:p>
            <a:r>
              <a:rPr lang="ca-ES" dirty="0" err="1" smtClean="0"/>
              <a:t>Baño</a:t>
            </a:r>
            <a:r>
              <a:rPr lang="ca-ES" dirty="0" smtClean="0"/>
              <a:t>: agua </a:t>
            </a:r>
            <a:r>
              <a:rPr lang="ca-ES" dirty="0" err="1" smtClean="0"/>
              <a:t>templada</a:t>
            </a:r>
            <a:r>
              <a:rPr lang="ca-ES" dirty="0" smtClean="0"/>
              <a:t>, </a:t>
            </a:r>
            <a:r>
              <a:rPr lang="ca-ES" dirty="0" err="1" smtClean="0"/>
              <a:t>baños</a:t>
            </a:r>
            <a:r>
              <a:rPr lang="ca-ES" dirty="0" smtClean="0"/>
              <a:t> </a:t>
            </a:r>
            <a:r>
              <a:rPr lang="ca-ES" dirty="0" err="1" smtClean="0"/>
              <a:t>cortos</a:t>
            </a:r>
            <a:r>
              <a:rPr lang="ca-ES" dirty="0" smtClean="0"/>
              <a:t>, usar </a:t>
            </a:r>
            <a:r>
              <a:rPr lang="ca-ES" dirty="0" err="1" smtClean="0"/>
              <a:t>productos</a:t>
            </a:r>
            <a:r>
              <a:rPr lang="ca-ES" dirty="0" smtClean="0"/>
              <a:t> para hidratar el agua, si el </a:t>
            </a:r>
            <a:r>
              <a:rPr lang="ca-ES" dirty="0" err="1" smtClean="0"/>
              <a:t>baño</a:t>
            </a:r>
            <a:r>
              <a:rPr lang="ca-ES" dirty="0" smtClean="0"/>
              <a:t> es </a:t>
            </a:r>
            <a:r>
              <a:rPr lang="ca-ES" dirty="0" err="1" smtClean="0"/>
              <a:t>bueno</a:t>
            </a:r>
            <a:r>
              <a:rPr lang="ca-ES" dirty="0" smtClean="0"/>
              <a:t> </a:t>
            </a:r>
            <a:r>
              <a:rPr lang="ca-ES" dirty="0" err="1" smtClean="0"/>
              <a:t>bañar</a:t>
            </a:r>
            <a:r>
              <a:rPr lang="ca-ES" dirty="0" smtClean="0"/>
              <a:t> cada </a:t>
            </a:r>
            <a:r>
              <a:rPr lang="ca-ES" dirty="0" err="1" smtClean="0"/>
              <a:t>d</a:t>
            </a:r>
            <a:r>
              <a:rPr lang="ca-ES" dirty="0" err="1" smtClean="0"/>
              <a:t>ía</a:t>
            </a:r>
            <a:r>
              <a:rPr lang="ca-ES" dirty="0" smtClean="0"/>
              <a:t>, si se </a:t>
            </a:r>
            <a:r>
              <a:rPr lang="ca-ES" dirty="0" err="1" smtClean="0"/>
              <a:t>hace</a:t>
            </a:r>
            <a:r>
              <a:rPr lang="ca-ES" dirty="0" smtClean="0"/>
              <a:t> </a:t>
            </a:r>
            <a:r>
              <a:rPr lang="ca-ES" dirty="0" err="1" smtClean="0"/>
              <a:t>rápido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</a:t>
            </a:r>
            <a:r>
              <a:rPr lang="ca-ES" dirty="0" err="1" smtClean="0"/>
              <a:t>sin</a:t>
            </a:r>
            <a:r>
              <a:rPr lang="ca-ES" dirty="0" smtClean="0"/>
              <a:t> la </a:t>
            </a:r>
            <a:r>
              <a:rPr lang="ca-ES" dirty="0" err="1" smtClean="0"/>
              <a:t>aplicación</a:t>
            </a:r>
            <a:r>
              <a:rPr lang="ca-ES" dirty="0" smtClean="0"/>
              <a:t> de los </a:t>
            </a:r>
            <a:r>
              <a:rPr lang="ca-ES" dirty="0" err="1" smtClean="0"/>
              <a:t>productos</a:t>
            </a:r>
            <a:r>
              <a:rPr lang="ca-ES" dirty="0" smtClean="0"/>
              <a:t> cada 2-3días.</a:t>
            </a:r>
            <a:endParaRPr lang="ca-ES" dirty="0" smtClean="0"/>
          </a:p>
          <a:p>
            <a:r>
              <a:rPr lang="ca-ES" dirty="0" err="1" smtClean="0"/>
              <a:t>Secado</a:t>
            </a:r>
            <a:r>
              <a:rPr lang="ca-ES" dirty="0" smtClean="0"/>
              <a:t> de la </a:t>
            </a:r>
            <a:r>
              <a:rPr lang="ca-ES" dirty="0" err="1" smtClean="0"/>
              <a:t>piel</a:t>
            </a:r>
            <a:r>
              <a:rPr lang="ca-ES" dirty="0" smtClean="0"/>
              <a:t>: toques,</a:t>
            </a:r>
            <a:r>
              <a:rPr lang="ca-ES" dirty="0"/>
              <a:t> </a:t>
            </a:r>
            <a:r>
              <a:rPr lang="ca-ES" dirty="0" smtClean="0"/>
              <a:t>no </a:t>
            </a:r>
            <a:r>
              <a:rPr lang="ca-ES" dirty="0" err="1" smtClean="0"/>
              <a:t>frotar</a:t>
            </a:r>
            <a:r>
              <a:rPr lang="ca-ES" dirty="0" smtClean="0"/>
              <a:t>.</a:t>
            </a:r>
          </a:p>
          <a:p>
            <a:r>
              <a:rPr lang="ca-ES" dirty="0" smtClean="0"/>
              <a:t>Productos </a:t>
            </a:r>
            <a:r>
              <a:rPr lang="ca-ES" dirty="0" err="1" smtClean="0"/>
              <a:t>emolientes</a:t>
            </a:r>
            <a:r>
              <a:rPr lang="ca-ES" dirty="0" smtClean="0"/>
              <a:t>: </a:t>
            </a:r>
            <a:r>
              <a:rPr lang="ca-ES" dirty="0" err="1" smtClean="0"/>
              <a:t>despu</a:t>
            </a:r>
            <a:r>
              <a:rPr lang="ca-ES" dirty="0" err="1" smtClean="0"/>
              <a:t>és</a:t>
            </a:r>
            <a:r>
              <a:rPr lang="ca-ES" dirty="0" smtClean="0"/>
              <a:t> del </a:t>
            </a:r>
            <a:r>
              <a:rPr lang="ca-ES" dirty="0" err="1" smtClean="0"/>
              <a:t>baño</a:t>
            </a:r>
            <a:r>
              <a:rPr lang="ca-ES" dirty="0" smtClean="0"/>
              <a:t>.</a:t>
            </a:r>
            <a:endParaRPr lang="ca-ES" dirty="0" smtClean="0"/>
          </a:p>
          <a:p>
            <a:r>
              <a:rPr lang="ca-ES" dirty="0" err="1" smtClean="0"/>
              <a:t>Aplicaci</a:t>
            </a:r>
            <a:r>
              <a:rPr lang="ca-ES" dirty="0" err="1" smtClean="0"/>
              <a:t>ón</a:t>
            </a:r>
            <a:r>
              <a:rPr lang="ca-ES" dirty="0" smtClean="0"/>
              <a:t> de los </a:t>
            </a:r>
            <a:r>
              <a:rPr lang="ca-ES" dirty="0" err="1" smtClean="0"/>
              <a:t>productos</a:t>
            </a:r>
            <a:r>
              <a:rPr lang="ca-ES" dirty="0" smtClean="0"/>
              <a:t>: en </a:t>
            </a:r>
            <a:r>
              <a:rPr lang="ca-ES" dirty="0" err="1" smtClean="0"/>
              <a:t>círculos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con </a:t>
            </a:r>
            <a:r>
              <a:rPr lang="ca-ES" dirty="0" err="1" smtClean="0"/>
              <a:t>cuidado</a:t>
            </a:r>
            <a:r>
              <a:rPr lang="ca-ES" dirty="0" smtClean="0"/>
              <a:t>, no </a:t>
            </a:r>
            <a:r>
              <a:rPr lang="ca-ES" dirty="0" err="1" smtClean="0"/>
              <a:t>fotar</a:t>
            </a:r>
            <a:r>
              <a:rPr lang="ca-ES" dirty="0" smtClean="0"/>
              <a:t> de arriba a </a:t>
            </a:r>
            <a:r>
              <a:rPr lang="ca-ES" dirty="0" err="1" smtClean="0"/>
              <a:t>bajo</a:t>
            </a:r>
            <a:r>
              <a:rPr lang="ca-ES" dirty="0" smtClean="0"/>
              <a:t> </a:t>
            </a:r>
            <a:r>
              <a:rPr lang="ca-ES" dirty="0" err="1" smtClean="0"/>
              <a:t>enérgicamente</a:t>
            </a:r>
            <a:r>
              <a:rPr lang="ca-ES" dirty="0" smtClean="0"/>
              <a:t>.</a:t>
            </a:r>
          </a:p>
          <a:p>
            <a:r>
              <a:rPr lang="ca-ES" dirty="0" smtClean="0"/>
              <a:t>Disminuir el </a:t>
            </a:r>
            <a:r>
              <a:rPr lang="ca-ES" dirty="0" err="1" smtClean="0"/>
              <a:t>estrés</a:t>
            </a:r>
            <a:r>
              <a:rPr lang="ca-ES" dirty="0" smtClean="0"/>
              <a:t> ambiental.</a:t>
            </a:r>
          </a:p>
          <a:p>
            <a:r>
              <a:rPr lang="ca-ES" dirty="0" err="1" smtClean="0"/>
              <a:t>Ropa</a:t>
            </a:r>
            <a:r>
              <a:rPr lang="ca-ES" dirty="0" smtClean="0"/>
              <a:t> de </a:t>
            </a:r>
            <a:r>
              <a:rPr lang="ca-ES" dirty="0" err="1" smtClean="0"/>
              <a:t>fibras</a:t>
            </a:r>
            <a:r>
              <a:rPr lang="ca-ES" dirty="0" smtClean="0"/>
              <a:t> </a:t>
            </a:r>
            <a:r>
              <a:rPr lang="ca-ES" dirty="0" err="1" smtClean="0"/>
              <a:t>naturales</a:t>
            </a:r>
            <a:r>
              <a:rPr lang="ca-ES" dirty="0" smtClean="0"/>
              <a:t> </a:t>
            </a:r>
            <a:r>
              <a:rPr lang="ca-ES" dirty="0" err="1" smtClean="0"/>
              <a:t>y</a:t>
            </a:r>
            <a:r>
              <a:rPr lang="ca-ES" dirty="0" smtClean="0"/>
              <a:t> no </a:t>
            </a:r>
            <a:r>
              <a:rPr lang="ca-ES" dirty="0" err="1" smtClean="0"/>
              <a:t>muy</a:t>
            </a:r>
            <a:r>
              <a:rPr lang="ca-ES" dirty="0" smtClean="0"/>
              <a:t> </a:t>
            </a:r>
            <a:r>
              <a:rPr lang="ca-ES" dirty="0" err="1" smtClean="0"/>
              <a:t>ceñida</a:t>
            </a:r>
            <a:r>
              <a:rPr lang="ca-ES" dirty="0" smtClean="0"/>
              <a:t>, sobre </a:t>
            </a:r>
            <a:r>
              <a:rPr lang="ca-ES" dirty="0" err="1" smtClean="0"/>
              <a:t>todo</a:t>
            </a:r>
            <a:r>
              <a:rPr lang="ca-ES" dirty="0" smtClean="0"/>
              <a:t> la de </a:t>
            </a:r>
            <a:r>
              <a:rPr lang="ca-ES" dirty="0" err="1" smtClean="0"/>
              <a:t>deporte</a:t>
            </a:r>
            <a:r>
              <a:rPr lang="ca-ES" dirty="0" smtClean="0"/>
              <a:t>.</a:t>
            </a:r>
          </a:p>
          <a:p>
            <a:r>
              <a:rPr lang="ca-ES" dirty="0" smtClean="0"/>
              <a:t>Evitar </a:t>
            </a:r>
            <a:r>
              <a:rPr lang="ca-ES" dirty="0" err="1" smtClean="0"/>
              <a:t>temperaturas</a:t>
            </a:r>
            <a:r>
              <a:rPr lang="ca-ES" dirty="0" smtClean="0"/>
              <a:t> </a:t>
            </a:r>
            <a:r>
              <a:rPr lang="ca-ES" dirty="0" err="1" smtClean="0"/>
              <a:t>extremas</a:t>
            </a:r>
            <a:r>
              <a:rPr lang="ca-ES" dirty="0" smtClean="0"/>
              <a:t>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6272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659" y="145849"/>
            <a:ext cx="5861478" cy="1239793"/>
          </a:xfrm>
        </p:spPr>
        <p:txBody>
          <a:bodyPr>
            <a:noAutofit/>
          </a:bodyPr>
          <a:lstStyle/>
          <a:p>
            <a:pPr algn="ctr"/>
            <a:r>
              <a:rPr lang="ca-ES" sz="4000" dirty="0" smtClean="0"/>
              <a:t>¿</a:t>
            </a:r>
            <a:r>
              <a:rPr lang="ca-ES" sz="4000" dirty="0" err="1" smtClean="0"/>
              <a:t>Qu</a:t>
            </a:r>
            <a:r>
              <a:rPr lang="ca-ES" sz="4000" dirty="0" err="1" smtClean="0"/>
              <a:t>é</a:t>
            </a:r>
            <a:r>
              <a:rPr lang="ca-ES" sz="4000" dirty="0" smtClean="0"/>
              <a:t> </a:t>
            </a:r>
            <a:r>
              <a:rPr lang="ca-ES" sz="4000" dirty="0" err="1" smtClean="0"/>
              <a:t>productos</a:t>
            </a:r>
            <a:r>
              <a:rPr lang="ca-ES" sz="4000" dirty="0" smtClean="0"/>
              <a:t> </a:t>
            </a:r>
            <a:r>
              <a:rPr lang="ca-ES" sz="4000" dirty="0" err="1" smtClean="0"/>
              <a:t>usamos</a:t>
            </a:r>
            <a:r>
              <a:rPr lang="ca-ES" sz="4000" dirty="0" smtClean="0"/>
              <a:t>?</a:t>
            </a:r>
            <a:endParaRPr lang="ca-E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732" y="4686020"/>
            <a:ext cx="8146931" cy="685800"/>
          </a:xfrm>
        </p:spPr>
        <p:txBody>
          <a:bodyPr>
            <a:noAutofit/>
          </a:bodyPr>
          <a:lstStyle/>
          <a:p>
            <a:r>
              <a:rPr lang="ca-ES" sz="3200" dirty="0" smtClean="0"/>
              <a:t>¡QUE NO TENGA ALCOHOL NI PERFUMES!</a:t>
            </a:r>
            <a:endParaRPr lang="ca-E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46" y="3652564"/>
            <a:ext cx="17907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35" y="1198102"/>
            <a:ext cx="2030004" cy="102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34" y="2571471"/>
            <a:ext cx="2098190" cy="1594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13" y="3130655"/>
            <a:ext cx="1855623" cy="1311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964823" y="2571471"/>
            <a:ext cx="3460619" cy="720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18" y="946165"/>
            <a:ext cx="1814104" cy="1625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330" y="1443109"/>
            <a:ext cx="2035023" cy="840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03" y="1385642"/>
            <a:ext cx="981587" cy="897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6842" y="2525003"/>
            <a:ext cx="1012960" cy="9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1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244</TotalTime>
  <Words>553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DERMATITIS ATÓPICA</vt:lpstr>
      <vt:lpstr>CASO</vt:lpstr>
      <vt:lpstr>CASO</vt:lpstr>
      <vt:lpstr>DEFINICIÓN</vt:lpstr>
      <vt:lpstr>DEFINICIÓN</vt:lpstr>
      <vt:lpstr>DEFINICIÓN</vt:lpstr>
      <vt:lpstr>TRATAMIENTO</vt:lpstr>
      <vt:lpstr>CONSEJOS DE SALUD</vt:lpstr>
      <vt:lpstr>¿Qué productos usamos?</vt:lpstr>
      <vt:lpstr>EVOLUCIÓN</vt:lpstr>
      <vt:lpstr>PowerPoint Presentation</vt:lpstr>
    </vt:vector>
  </TitlesOfParts>
  <Company>Hospital Vall d, Hebrón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Dermatitis atópica</dc:title>
  <dc:creator>Inés Sánchez Pina</dc:creator>
  <cp:lastModifiedBy>Inés Sánchez Pina</cp:lastModifiedBy>
  <cp:revision>19</cp:revision>
  <dcterms:created xsi:type="dcterms:W3CDTF">2013-04-14T19:11:22Z</dcterms:created>
  <dcterms:modified xsi:type="dcterms:W3CDTF">2013-04-15T15:51:19Z</dcterms:modified>
</cp:coreProperties>
</file>